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894" r:id="rId5"/>
  </p:sldMasterIdLst>
  <p:notesMasterIdLst>
    <p:notesMasterId r:id="rId62"/>
  </p:notesMasterIdLst>
  <p:sldIdLst>
    <p:sldId id="13045" r:id="rId6"/>
    <p:sldId id="13046" r:id="rId7"/>
    <p:sldId id="13119" r:id="rId8"/>
    <p:sldId id="13120" r:id="rId9"/>
    <p:sldId id="13121" r:id="rId10"/>
    <p:sldId id="3145" r:id="rId11"/>
    <p:sldId id="2145705942" r:id="rId12"/>
    <p:sldId id="13122" r:id="rId13"/>
    <p:sldId id="13123" r:id="rId14"/>
    <p:sldId id="13124" r:id="rId15"/>
    <p:sldId id="2145705960" r:id="rId16"/>
    <p:sldId id="2145705968" r:id="rId17"/>
    <p:sldId id="2145705967" r:id="rId18"/>
    <p:sldId id="2145705962" r:id="rId19"/>
    <p:sldId id="2145705961" r:id="rId20"/>
    <p:sldId id="2145705943" r:id="rId21"/>
    <p:sldId id="2145705959" r:id="rId22"/>
    <p:sldId id="578" r:id="rId23"/>
    <p:sldId id="2145705958" r:id="rId24"/>
    <p:sldId id="2145705944" r:id="rId25"/>
    <p:sldId id="2145705945" r:id="rId26"/>
    <p:sldId id="2145705957" r:id="rId27"/>
    <p:sldId id="3164" r:id="rId28"/>
    <p:sldId id="3165" r:id="rId29"/>
    <p:sldId id="2145705956" r:id="rId30"/>
    <p:sldId id="2965" r:id="rId31"/>
    <p:sldId id="2966" r:id="rId32"/>
    <p:sldId id="2967" r:id="rId33"/>
    <p:sldId id="677" r:id="rId34"/>
    <p:sldId id="678" r:id="rId35"/>
    <p:sldId id="2145705954" r:id="rId36"/>
    <p:sldId id="265" r:id="rId37"/>
    <p:sldId id="2962" r:id="rId38"/>
    <p:sldId id="2963" r:id="rId39"/>
    <p:sldId id="2145705953" r:id="rId40"/>
    <p:sldId id="13129" r:id="rId41"/>
    <p:sldId id="2145705970" r:id="rId42"/>
    <p:sldId id="2145705971" r:id="rId43"/>
    <p:sldId id="2145706009" r:id="rId44"/>
    <p:sldId id="2145705969" r:id="rId45"/>
    <p:sldId id="2145705963" r:id="rId46"/>
    <p:sldId id="2145705965" r:id="rId47"/>
    <p:sldId id="2145705964" r:id="rId48"/>
    <p:sldId id="2145705966" r:id="rId49"/>
    <p:sldId id="13147" r:id="rId50"/>
    <p:sldId id="2145705952" r:id="rId51"/>
    <p:sldId id="3111" r:id="rId52"/>
    <p:sldId id="2145705946" r:id="rId53"/>
    <p:sldId id="2145705947" r:id="rId54"/>
    <p:sldId id="2145705948" r:id="rId55"/>
    <p:sldId id="2145705951" r:id="rId56"/>
    <p:sldId id="13126" r:id="rId57"/>
    <p:sldId id="13128" r:id="rId58"/>
    <p:sldId id="13127" r:id="rId59"/>
    <p:sldId id="13125" r:id="rId60"/>
    <p:sldId id="2145706055" r:id="rId61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5"/>
            <p14:sldId id="13046"/>
            <p14:sldId id="13119"/>
            <p14:sldId id="13120"/>
            <p14:sldId id="13121"/>
            <p14:sldId id="3145"/>
            <p14:sldId id="2145705942"/>
            <p14:sldId id="13122"/>
            <p14:sldId id="13123"/>
            <p14:sldId id="13124"/>
            <p14:sldId id="2145705960"/>
            <p14:sldId id="2145705968"/>
            <p14:sldId id="2145705967"/>
            <p14:sldId id="2145705962"/>
            <p14:sldId id="2145705961"/>
            <p14:sldId id="2145705943"/>
            <p14:sldId id="2145705959"/>
            <p14:sldId id="578"/>
            <p14:sldId id="2145705958"/>
            <p14:sldId id="2145705944"/>
            <p14:sldId id="2145705945"/>
            <p14:sldId id="2145705957"/>
            <p14:sldId id="3164"/>
            <p14:sldId id="3165"/>
            <p14:sldId id="2145705956"/>
            <p14:sldId id="2965"/>
            <p14:sldId id="2966"/>
            <p14:sldId id="2967"/>
            <p14:sldId id="677"/>
            <p14:sldId id="678"/>
            <p14:sldId id="2145705954"/>
            <p14:sldId id="265"/>
            <p14:sldId id="2962"/>
            <p14:sldId id="2963"/>
            <p14:sldId id="2145705953"/>
            <p14:sldId id="13129"/>
            <p14:sldId id="2145705970"/>
            <p14:sldId id="2145705971"/>
            <p14:sldId id="2145706009"/>
            <p14:sldId id="2145705969"/>
            <p14:sldId id="2145705963"/>
            <p14:sldId id="2145705965"/>
            <p14:sldId id="2145705964"/>
            <p14:sldId id="2145705966"/>
            <p14:sldId id="13147"/>
            <p14:sldId id="2145705952"/>
            <p14:sldId id="3111"/>
            <p14:sldId id="2145705946"/>
            <p14:sldId id="2145705947"/>
            <p14:sldId id="2145705948"/>
            <p14:sldId id="2145705951"/>
            <p14:sldId id="13126"/>
            <p14:sldId id="13128"/>
            <p14:sldId id="13127"/>
            <p14:sldId id="13125"/>
            <p14:sldId id="214570605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3232"/>
    <a:srgbClr val="F2F2F2"/>
    <a:srgbClr val="48773E"/>
    <a:srgbClr val="00AAC8"/>
    <a:srgbClr val="BC448C"/>
    <a:srgbClr val="FFFFFF"/>
    <a:srgbClr val="FBFBFB"/>
    <a:srgbClr val="F36D2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E1C3CCE-BC50-4675-9F63-F76B8A0837B5}" v="817" dt="2024-06-16T10:23:50.939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58" autoAdjust="0"/>
  </p:normalViewPr>
  <p:slideViewPr>
    <p:cSldViewPr snapToGrid="0">
      <p:cViewPr varScale="1">
        <p:scale>
          <a:sx n="96" d="100"/>
          <a:sy n="96" d="100"/>
        </p:scale>
        <p:origin x="106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commentAuthors" Target="commentAuthors.xml"/><Relationship Id="rId68" Type="http://schemas.microsoft.com/office/2016/11/relationships/changesInfo" Target="changesInfos/changesInfo1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7E1C3CCE-BC50-4675-9F63-F76B8A0837B5}"/>
    <pc:docChg chg="undo custSel addSld delSld modSld sldOrd modSection">
      <pc:chgData name="Lucas Jellema" userId="7e183fbb-84e0-44b3-9b03-0792bc8d162b" providerId="ADAL" clId="{7E1C3CCE-BC50-4675-9F63-F76B8A0837B5}" dt="2024-06-16T10:23:53.638" v="6053" actId="47"/>
      <pc:docMkLst>
        <pc:docMk/>
      </pc:docMkLst>
      <pc:sldChg chg="add">
        <pc:chgData name="Lucas Jellema" userId="7e183fbb-84e0-44b3-9b03-0792bc8d162b" providerId="ADAL" clId="{7E1C3CCE-BC50-4675-9F63-F76B8A0837B5}" dt="2024-06-12T06:39:06.275" v="1721"/>
        <pc:sldMkLst>
          <pc:docMk/>
          <pc:sldMk cId="0" sldId="265"/>
        </pc:sldMkLst>
      </pc:sldChg>
      <pc:sldChg chg="del">
        <pc:chgData name="Lucas Jellema" userId="7e183fbb-84e0-44b3-9b03-0792bc8d162b" providerId="ADAL" clId="{7E1C3CCE-BC50-4675-9F63-F76B8A0837B5}" dt="2024-06-16T10:23:53.638" v="6053" actId="47"/>
        <pc:sldMkLst>
          <pc:docMk/>
          <pc:sldMk cId="3866625081" sldId="347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1298205684" sldId="385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3705033917" sldId="393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2548515720" sldId="394"/>
        </pc:sldMkLst>
      </pc:sldChg>
      <pc:sldChg chg="modSp add mod modShow">
        <pc:chgData name="Lucas Jellema" userId="7e183fbb-84e0-44b3-9b03-0792bc8d162b" providerId="ADAL" clId="{7E1C3CCE-BC50-4675-9F63-F76B8A0837B5}" dt="2024-06-13T16:53:27.091" v="3142" actId="729"/>
        <pc:sldMkLst>
          <pc:docMk/>
          <pc:sldMk cId="1863083641" sldId="578"/>
        </pc:sldMkLst>
        <pc:spChg chg="mod">
          <ac:chgData name="Lucas Jellema" userId="7e183fbb-84e0-44b3-9b03-0792bc8d162b" providerId="ADAL" clId="{7E1C3CCE-BC50-4675-9F63-F76B8A0837B5}" dt="2024-06-12T06:44:10.775" v="1727" actId="6549"/>
          <ac:spMkLst>
            <pc:docMk/>
            <pc:sldMk cId="1863083641" sldId="578"/>
            <ac:spMk id="4" creationId="{00000000-0000-0000-0000-000000000000}"/>
          </ac:spMkLst>
        </pc:spChg>
        <pc:spChg chg="mod">
          <ac:chgData name="Lucas Jellema" userId="7e183fbb-84e0-44b3-9b03-0792bc8d162b" providerId="ADAL" clId="{7E1C3CCE-BC50-4675-9F63-F76B8A0837B5}" dt="2024-06-12T06:44:48.850" v="1728" actId="14100"/>
          <ac:spMkLst>
            <pc:docMk/>
            <pc:sldMk cId="1863083641" sldId="578"/>
            <ac:spMk id="19" creationId="{00000000-0000-0000-0000-000000000000}"/>
          </ac:spMkLst>
        </pc:spChg>
        <pc:spChg chg="mod">
          <ac:chgData name="Lucas Jellema" userId="7e183fbb-84e0-44b3-9b03-0792bc8d162b" providerId="ADAL" clId="{7E1C3CCE-BC50-4675-9F63-F76B8A0837B5}" dt="2024-06-12T06:44:55.236" v="1730" actId="14100"/>
          <ac:spMkLst>
            <pc:docMk/>
            <pc:sldMk cId="1863083641" sldId="578"/>
            <ac:spMk id="23" creationId="{00000000-0000-0000-0000-000000000000}"/>
          </ac:spMkLst>
        </pc:spChg>
        <pc:spChg chg="mod">
          <ac:chgData name="Lucas Jellema" userId="7e183fbb-84e0-44b3-9b03-0792bc8d162b" providerId="ADAL" clId="{7E1C3CCE-BC50-4675-9F63-F76B8A0837B5}" dt="2024-06-12T06:44:51.223" v="1729" actId="14100"/>
          <ac:spMkLst>
            <pc:docMk/>
            <pc:sldMk cId="1863083641" sldId="578"/>
            <ac:spMk id="24" creationId="{00000000-0000-0000-0000-000000000000}"/>
          </ac:spMkLst>
        </pc:spChg>
      </pc:sldChg>
      <pc:sldChg chg="modSp add mod">
        <pc:chgData name="Lucas Jellema" userId="7e183fbb-84e0-44b3-9b03-0792bc8d162b" providerId="ADAL" clId="{7E1C3CCE-BC50-4675-9F63-F76B8A0837B5}" dt="2024-06-13T16:49:21.244" v="3037" actId="20577"/>
        <pc:sldMkLst>
          <pc:docMk/>
          <pc:sldMk cId="1035705075" sldId="677"/>
        </pc:sldMkLst>
        <pc:spChg chg="mod">
          <ac:chgData name="Lucas Jellema" userId="7e183fbb-84e0-44b3-9b03-0792bc8d162b" providerId="ADAL" clId="{7E1C3CCE-BC50-4675-9F63-F76B8A0837B5}" dt="2024-06-13T16:49:21.244" v="3037" actId="20577"/>
          <ac:spMkLst>
            <pc:docMk/>
            <pc:sldMk cId="1035705075" sldId="677"/>
            <ac:spMk id="2" creationId="{6BF36439-49BA-4D67-83C5-6256D55C0899}"/>
          </ac:spMkLst>
        </pc:spChg>
        <pc:spChg chg="mod">
          <ac:chgData name="Lucas Jellema" userId="7e183fbb-84e0-44b3-9b03-0792bc8d162b" providerId="ADAL" clId="{7E1C3CCE-BC50-4675-9F63-F76B8A0837B5}" dt="2024-06-13T16:44:43.621" v="2915" actId="6549"/>
          <ac:spMkLst>
            <pc:docMk/>
            <pc:sldMk cId="1035705075" sldId="677"/>
            <ac:spMk id="4" creationId="{AE65B050-78D1-41CB-A019-54607DE30D2E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5" creationId="{25A5061C-AC66-49F3-8CF0-69CEB2FBC6E3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6" creationId="{432A37F5-D04F-4AA5-847C-6762D6BA6E18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11" creationId="{469A51BD-DEE0-4D6A-BBCC-E9206D3AA4FF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17" creationId="{A20F8C64-E9A4-4CDB-B7C5-06E15C69F288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18" creationId="{92A01C47-2F13-47C5-8567-044BB4EE4AC8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34" creationId="{F744C5BE-6EED-4F32-91EB-FD8936BA9BB7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37" creationId="{EB7153D8-761D-4BBC-94BF-60E1435C6741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39" creationId="{C4A86EE4-BD89-411A-907F-5243A4029D84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40" creationId="{B329BC57-9122-491A-B264-9A8A6DC3D521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41" creationId="{2A762639-A605-45F0-8145-749D2F46B1C4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42" creationId="{E3067E03-8292-4E4E-892E-982A26AB7CFD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43" creationId="{87C33C4D-2762-4D65-9F2B-F4C9378DE44A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44" creationId="{E6D990A3-5C43-4467-A487-6711602EAE46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45" creationId="{71F9CE35-B270-48D0-8730-7FCAF5DDE46E}"/>
          </ac:spMkLst>
        </pc:spChg>
        <pc:spChg chg="mod">
          <ac:chgData name="Lucas Jellema" userId="7e183fbb-84e0-44b3-9b03-0792bc8d162b" providerId="ADAL" clId="{7E1C3CCE-BC50-4675-9F63-F76B8A0837B5}" dt="2024-06-13T16:31:10.032" v="2629" actId="404"/>
          <ac:spMkLst>
            <pc:docMk/>
            <pc:sldMk cId="1035705075" sldId="677"/>
            <ac:spMk id="46" creationId="{578A4C31-73F4-4846-8F1B-10D88019532F}"/>
          </ac:spMkLst>
        </pc:spChg>
      </pc:sldChg>
      <pc:sldChg chg="delSp modSp add mod modAnim">
        <pc:chgData name="Lucas Jellema" userId="7e183fbb-84e0-44b3-9b03-0792bc8d162b" providerId="ADAL" clId="{7E1C3CCE-BC50-4675-9F63-F76B8A0837B5}" dt="2024-06-15T11:39:30.662" v="4154"/>
        <pc:sldMkLst>
          <pc:docMk/>
          <pc:sldMk cId="2368833140" sldId="678"/>
        </pc:sldMkLst>
        <pc:spChg chg="mod">
          <ac:chgData name="Lucas Jellema" userId="7e183fbb-84e0-44b3-9b03-0792bc8d162b" providerId="ADAL" clId="{7E1C3CCE-BC50-4675-9F63-F76B8A0837B5}" dt="2024-06-13T16:50:04.770" v="3071" actId="20577"/>
          <ac:spMkLst>
            <pc:docMk/>
            <pc:sldMk cId="2368833140" sldId="678"/>
            <ac:spMk id="2" creationId="{6BF36439-49BA-4D67-83C5-6256D55C0899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3" creationId="{75A6A084-5A55-4B6F-BFF0-1F99DC5C97AA}"/>
          </ac:spMkLst>
        </pc:spChg>
        <pc:spChg chg="mod">
          <ac:chgData name="Lucas Jellema" userId="7e183fbb-84e0-44b3-9b03-0792bc8d162b" providerId="ADAL" clId="{7E1C3CCE-BC50-4675-9F63-F76B8A0837B5}" dt="2024-06-13T16:44:47.804" v="2916" actId="6549"/>
          <ac:spMkLst>
            <pc:docMk/>
            <pc:sldMk cId="2368833140" sldId="678"/>
            <ac:spMk id="4" creationId="{AE65B050-78D1-41CB-A019-54607DE30D2E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5" creationId="{25A5061C-AC66-49F3-8CF0-69CEB2FBC6E3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6" creationId="{432A37F5-D04F-4AA5-847C-6762D6BA6E18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14" creationId="{CC84BBFB-61DC-4A11-B1C2-D0D582568C60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15" creationId="{D2BD0C42-206D-413B-BDEA-C4DCE92FA2BA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16" creationId="{BD9B543A-3D6E-4CA4-80C3-96F84D33E94E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21" creationId="{D343D829-6652-4A5A-BD1B-2AD16B1CF340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22" creationId="{8B71801B-5CD1-49EF-A71A-51CF62FD09E5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29" creationId="{FFC347D9-5D47-436C-BF01-875830A858F4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30" creationId="{69F63616-D012-4D9B-B4B2-FCB76D391529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32" creationId="{92CDC882-2580-4822-880A-9B29EE305F07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33" creationId="{A0115555-51E4-4B63-9AD3-F5AC11A999DC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34" creationId="{F744C5BE-6EED-4F32-91EB-FD8936BA9BB7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35" creationId="{AE88E309-4C1F-4838-AE33-B83AA1A2F5A6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37" creationId="{EB7153D8-761D-4BBC-94BF-60E1435C6741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40" creationId="{B329BC57-9122-491A-B264-9A8A6DC3D521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41" creationId="{2A762639-A605-45F0-8145-749D2F46B1C4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42" creationId="{E3067E03-8292-4E4E-892E-982A26AB7CFD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43" creationId="{87C33C4D-2762-4D65-9F2B-F4C9378DE44A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44" creationId="{E6D990A3-5C43-4467-A487-6711602EAE46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45" creationId="{71F9CE35-B270-48D0-8730-7FCAF5DDE46E}"/>
          </ac:spMkLst>
        </pc:spChg>
        <pc:spChg chg="mod">
          <ac:chgData name="Lucas Jellema" userId="7e183fbb-84e0-44b3-9b03-0792bc8d162b" providerId="ADAL" clId="{7E1C3CCE-BC50-4675-9F63-F76B8A0837B5}" dt="2024-06-13T16:31:15.692" v="2631" actId="404"/>
          <ac:spMkLst>
            <pc:docMk/>
            <pc:sldMk cId="2368833140" sldId="678"/>
            <ac:spMk id="46" creationId="{578A4C31-73F4-4846-8F1B-10D88019532F}"/>
          </ac:spMkLst>
        </pc:spChg>
        <pc:picChg chg="del mod">
          <ac:chgData name="Lucas Jellema" userId="7e183fbb-84e0-44b3-9b03-0792bc8d162b" providerId="ADAL" clId="{7E1C3CCE-BC50-4675-9F63-F76B8A0837B5}" dt="2024-06-15T11:39:12.930" v="4153" actId="478"/>
          <ac:picMkLst>
            <pc:docMk/>
            <pc:sldMk cId="2368833140" sldId="678"/>
            <ac:picMk id="19" creationId="{04F941DD-FFD5-4F9D-8781-7880D8227BEF}"/>
          </ac:picMkLst>
        </pc:picChg>
        <pc:picChg chg="mod">
          <ac:chgData name="Lucas Jellema" userId="7e183fbb-84e0-44b3-9b03-0792bc8d162b" providerId="ADAL" clId="{7E1C3CCE-BC50-4675-9F63-F76B8A0837B5}" dt="2024-06-13T16:31:15.692" v="2631" actId="404"/>
          <ac:picMkLst>
            <pc:docMk/>
            <pc:sldMk cId="2368833140" sldId="678"/>
            <ac:picMk id="20" creationId="{A40760A4-A588-4B64-A9CC-71415F50A435}"/>
          </ac:picMkLst>
        </pc:picChg>
        <pc:picChg chg="del mod">
          <ac:chgData name="Lucas Jellema" userId="7e183fbb-84e0-44b3-9b03-0792bc8d162b" providerId="ADAL" clId="{7E1C3CCE-BC50-4675-9F63-F76B8A0837B5}" dt="2024-06-15T11:39:12.930" v="4153" actId="478"/>
          <ac:picMkLst>
            <pc:docMk/>
            <pc:sldMk cId="2368833140" sldId="678"/>
            <ac:picMk id="6146" creationId="{74783038-9A34-424B-8739-80AB8CB7326C}"/>
          </ac:picMkLst>
        </pc:picChg>
        <pc:cxnChg chg="mod">
          <ac:chgData name="Lucas Jellema" userId="7e183fbb-84e0-44b3-9b03-0792bc8d162b" providerId="ADAL" clId="{7E1C3CCE-BC50-4675-9F63-F76B8A0837B5}" dt="2024-06-13T16:31:15.692" v="2631" actId="404"/>
          <ac:cxnSpMkLst>
            <pc:docMk/>
            <pc:sldMk cId="2368833140" sldId="678"/>
            <ac:cxnSpMk id="10" creationId="{F149BEE3-A8A3-4BF9-A689-CA3EDFF23A2D}"/>
          </ac:cxnSpMkLst>
        </pc:cxnChg>
        <pc:cxnChg chg="mod">
          <ac:chgData name="Lucas Jellema" userId="7e183fbb-84e0-44b3-9b03-0792bc8d162b" providerId="ADAL" clId="{7E1C3CCE-BC50-4675-9F63-F76B8A0837B5}" dt="2024-06-13T16:31:15.692" v="2631" actId="404"/>
          <ac:cxnSpMkLst>
            <pc:docMk/>
            <pc:sldMk cId="2368833140" sldId="678"/>
            <ac:cxnSpMk id="13" creationId="{DFC68285-26C5-4882-AF5E-01214EACF92D}"/>
          </ac:cxnSpMkLst>
        </pc:cxnChg>
      </pc:sldChg>
      <pc:sldChg chg="delSp modSp add mod modAnim">
        <pc:chgData name="Lucas Jellema" userId="7e183fbb-84e0-44b3-9b03-0792bc8d162b" providerId="ADAL" clId="{7E1C3CCE-BC50-4675-9F63-F76B8A0837B5}" dt="2024-06-13T16:42:51.510" v="2875"/>
        <pc:sldMkLst>
          <pc:docMk/>
          <pc:sldMk cId="2696210770" sldId="2962"/>
        </pc:sldMkLst>
        <pc:spChg chg="del">
          <ac:chgData name="Lucas Jellema" userId="7e183fbb-84e0-44b3-9b03-0792bc8d162b" providerId="ADAL" clId="{7E1C3CCE-BC50-4675-9F63-F76B8A0837B5}" dt="2024-06-13T16:40:59.267" v="2868" actId="478"/>
          <ac:spMkLst>
            <pc:docMk/>
            <pc:sldMk cId="2696210770" sldId="2962"/>
            <ac:spMk id="16" creationId="{26E40182-A9FE-4045-BA38-B00F48F8F8B6}"/>
          </ac:spMkLst>
        </pc:spChg>
        <pc:spChg chg="mod">
          <ac:chgData name="Lucas Jellema" userId="7e183fbb-84e0-44b3-9b03-0792bc8d162b" providerId="ADAL" clId="{7E1C3CCE-BC50-4675-9F63-F76B8A0837B5}" dt="2024-06-13T16:40:53.447" v="2867" actId="20577"/>
          <ac:spMkLst>
            <pc:docMk/>
            <pc:sldMk cId="2696210770" sldId="2962"/>
            <ac:spMk id="29" creationId="{3C4E75E4-C259-4CDA-A5C0-60A23C0FC918}"/>
          </ac:spMkLst>
        </pc:spChg>
        <pc:spChg chg="mod">
          <ac:chgData name="Lucas Jellema" userId="7e183fbb-84e0-44b3-9b03-0792bc8d162b" providerId="ADAL" clId="{7E1C3CCE-BC50-4675-9F63-F76B8A0837B5}" dt="2024-06-13T16:42:26.286" v="2873" actId="20577"/>
          <ac:spMkLst>
            <pc:docMk/>
            <pc:sldMk cId="2696210770" sldId="2962"/>
            <ac:spMk id="44" creationId="{8FC77434-69AB-4755-A9C2-1347AFB15A34}"/>
          </ac:spMkLst>
        </pc:spChg>
      </pc:sldChg>
      <pc:sldChg chg="addSp delSp modSp add mod">
        <pc:chgData name="Lucas Jellema" userId="7e183fbb-84e0-44b3-9b03-0792bc8d162b" providerId="ADAL" clId="{7E1C3CCE-BC50-4675-9F63-F76B8A0837B5}" dt="2024-06-13T16:43:12.826" v="2878" actId="478"/>
        <pc:sldMkLst>
          <pc:docMk/>
          <pc:sldMk cId="3141527626" sldId="2963"/>
        </pc:sldMkLst>
        <pc:spChg chg="add mod">
          <ac:chgData name="Lucas Jellema" userId="7e183fbb-84e0-44b3-9b03-0792bc8d162b" providerId="ADAL" clId="{7E1C3CCE-BC50-4675-9F63-F76B8A0837B5}" dt="2024-06-13T16:32:35.837" v="2690" actId="14100"/>
          <ac:spMkLst>
            <pc:docMk/>
            <pc:sldMk cId="3141527626" sldId="2963"/>
            <ac:spMk id="2" creationId="{320D77E8-1E65-9794-E1A8-3096E8DB0A9A}"/>
          </ac:spMkLst>
        </pc:spChg>
        <pc:spChg chg="del">
          <ac:chgData name="Lucas Jellema" userId="7e183fbb-84e0-44b3-9b03-0792bc8d162b" providerId="ADAL" clId="{7E1C3CCE-BC50-4675-9F63-F76B8A0837B5}" dt="2024-06-13T16:43:02.722" v="2877" actId="478"/>
          <ac:spMkLst>
            <pc:docMk/>
            <pc:sldMk cId="3141527626" sldId="2963"/>
            <ac:spMk id="16" creationId="{26E40182-A9FE-4045-BA38-B00F48F8F8B6}"/>
          </ac:spMkLst>
        </pc:spChg>
        <pc:spChg chg="del">
          <ac:chgData name="Lucas Jellema" userId="7e183fbb-84e0-44b3-9b03-0792bc8d162b" providerId="ADAL" clId="{7E1C3CCE-BC50-4675-9F63-F76B8A0837B5}" dt="2024-06-13T16:42:59.124" v="2876" actId="478"/>
          <ac:spMkLst>
            <pc:docMk/>
            <pc:sldMk cId="3141527626" sldId="2963"/>
            <ac:spMk id="29" creationId="{3C4E75E4-C259-4CDA-A5C0-60A23C0FC918}"/>
          </ac:spMkLst>
        </pc:spChg>
        <pc:spChg chg="del">
          <ac:chgData name="Lucas Jellema" userId="7e183fbb-84e0-44b3-9b03-0792bc8d162b" providerId="ADAL" clId="{7E1C3CCE-BC50-4675-9F63-F76B8A0837B5}" dt="2024-06-13T16:43:12.826" v="2878" actId="478"/>
          <ac:spMkLst>
            <pc:docMk/>
            <pc:sldMk cId="3141527626" sldId="2963"/>
            <ac:spMk id="43" creationId="{995D2CF9-DB03-4D42-AAC6-90609F9BEB08}"/>
          </ac:spMkLst>
        </pc:spChg>
        <pc:spChg chg="del">
          <ac:chgData name="Lucas Jellema" userId="7e183fbb-84e0-44b3-9b03-0792bc8d162b" providerId="ADAL" clId="{7E1C3CCE-BC50-4675-9F63-F76B8A0837B5}" dt="2024-06-13T16:43:12.826" v="2878" actId="478"/>
          <ac:spMkLst>
            <pc:docMk/>
            <pc:sldMk cId="3141527626" sldId="2963"/>
            <ac:spMk id="44" creationId="{8FC77434-69AB-4755-A9C2-1347AFB15A34}"/>
          </ac:spMkLst>
        </pc:spChg>
      </pc:sldChg>
      <pc:sldChg chg="addSp delSp modSp add del mod">
        <pc:chgData name="Lucas Jellema" userId="7e183fbb-84e0-44b3-9b03-0792bc8d162b" providerId="ADAL" clId="{7E1C3CCE-BC50-4675-9F63-F76B8A0837B5}" dt="2024-06-13T16:43:41.139" v="2881" actId="47"/>
        <pc:sldMkLst>
          <pc:docMk/>
          <pc:sldMk cId="1040692145" sldId="2964"/>
        </pc:sldMkLst>
        <pc:spChg chg="add mod">
          <ac:chgData name="Lucas Jellema" userId="7e183fbb-84e0-44b3-9b03-0792bc8d162b" providerId="ADAL" clId="{7E1C3CCE-BC50-4675-9F63-F76B8A0837B5}" dt="2024-06-13T16:43:27.206" v="2880"/>
          <ac:spMkLst>
            <pc:docMk/>
            <pc:sldMk cId="1040692145" sldId="2964"/>
            <ac:spMk id="2" creationId="{D97AA273-6F46-53C9-414F-71FF4B489101}"/>
          </ac:spMkLst>
        </pc:spChg>
        <pc:spChg chg="del">
          <ac:chgData name="Lucas Jellema" userId="7e183fbb-84e0-44b3-9b03-0792bc8d162b" providerId="ADAL" clId="{7E1C3CCE-BC50-4675-9F63-F76B8A0837B5}" dt="2024-06-13T16:43:20.244" v="2879" actId="478"/>
          <ac:spMkLst>
            <pc:docMk/>
            <pc:sldMk cId="1040692145" sldId="2964"/>
            <ac:spMk id="43" creationId="{995D2CF9-DB03-4D42-AAC6-90609F9BEB08}"/>
          </ac:spMkLst>
        </pc:spChg>
        <pc:spChg chg="del">
          <ac:chgData name="Lucas Jellema" userId="7e183fbb-84e0-44b3-9b03-0792bc8d162b" providerId="ADAL" clId="{7E1C3CCE-BC50-4675-9F63-F76B8A0837B5}" dt="2024-06-13T16:43:20.244" v="2879" actId="478"/>
          <ac:spMkLst>
            <pc:docMk/>
            <pc:sldMk cId="1040692145" sldId="2964"/>
            <ac:spMk id="44" creationId="{8FC77434-69AB-4755-A9C2-1347AFB15A34}"/>
          </ac:spMkLst>
        </pc:spChg>
      </pc:sldChg>
      <pc:sldChg chg="modSp add mod">
        <pc:chgData name="Lucas Jellema" userId="7e183fbb-84e0-44b3-9b03-0792bc8d162b" providerId="ADAL" clId="{7E1C3CCE-BC50-4675-9F63-F76B8A0837B5}" dt="2024-06-13T16:48:14.610" v="2959" actId="20577"/>
        <pc:sldMkLst>
          <pc:docMk/>
          <pc:sldMk cId="3155300132" sldId="2965"/>
        </pc:sldMkLst>
        <pc:spChg chg="mod">
          <ac:chgData name="Lucas Jellema" userId="7e183fbb-84e0-44b3-9b03-0792bc8d162b" providerId="ADAL" clId="{7E1C3CCE-BC50-4675-9F63-F76B8A0837B5}" dt="2024-06-13T16:48:14.610" v="2959" actId="20577"/>
          <ac:spMkLst>
            <pc:docMk/>
            <pc:sldMk cId="3155300132" sldId="2965"/>
            <ac:spMk id="2" creationId="{6BF36439-49BA-4D67-83C5-6256D55C0899}"/>
          </ac:spMkLst>
        </pc:spChg>
        <pc:spChg chg="mod">
          <ac:chgData name="Lucas Jellema" userId="7e183fbb-84e0-44b3-9b03-0792bc8d162b" providerId="ADAL" clId="{7E1C3CCE-BC50-4675-9F63-F76B8A0837B5}" dt="2024-06-13T16:45:07.781" v="2917" actId="6549"/>
          <ac:spMkLst>
            <pc:docMk/>
            <pc:sldMk cId="3155300132" sldId="2965"/>
            <ac:spMk id="4" creationId="{AE65B050-78D1-41CB-A019-54607DE30D2E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5" creationId="{25A5061C-AC66-49F3-8CF0-69CEB2FBC6E3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6" creationId="{432A37F5-D04F-4AA5-847C-6762D6BA6E18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7" creationId="{E48A187F-F579-4BD7-9F24-0A6844129FE0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8" creationId="{5D8424A5-C000-427F-BF8C-6F212C408479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40" creationId="{B329BC57-9122-491A-B264-9A8A6DC3D521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41" creationId="{2A762639-A605-45F0-8145-749D2F46B1C4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42" creationId="{E3067E03-8292-4E4E-892E-982A26AB7CFD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43" creationId="{87C33C4D-2762-4D65-9F2B-F4C9378DE44A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44" creationId="{E6D990A3-5C43-4467-A487-6711602EAE46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45" creationId="{71F9CE35-B270-48D0-8730-7FCAF5DDE46E}"/>
          </ac:spMkLst>
        </pc:spChg>
        <pc:spChg chg="mod">
          <ac:chgData name="Lucas Jellema" userId="7e183fbb-84e0-44b3-9b03-0792bc8d162b" providerId="ADAL" clId="{7E1C3CCE-BC50-4675-9F63-F76B8A0837B5}" dt="2024-06-13T16:30:50.500" v="2623" actId="404"/>
          <ac:spMkLst>
            <pc:docMk/>
            <pc:sldMk cId="3155300132" sldId="2965"/>
            <ac:spMk id="46" creationId="{578A4C31-73F4-4846-8F1B-10D88019532F}"/>
          </ac:spMkLst>
        </pc:spChg>
        <pc:picChg chg="mod">
          <ac:chgData name="Lucas Jellema" userId="7e183fbb-84e0-44b3-9b03-0792bc8d162b" providerId="ADAL" clId="{7E1C3CCE-BC50-4675-9F63-F76B8A0837B5}" dt="2024-06-13T16:30:50.500" v="2623" actId="404"/>
          <ac:picMkLst>
            <pc:docMk/>
            <pc:sldMk cId="3155300132" sldId="2965"/>
            <ac:picMk id="10" creationId="{562FB96F-3020-4D51-BADB-29497B7B18E8}"/>
          </ac:picMkLst>
        </pc:picChg>
        <pc:picChg chg="mod">
          <ac:chgData name="Lucas Jellema" userId="7e183fbb-84e0-44b3-9b03-0792bc8d162b" providerId="ADAL" clId="{7E1C3CCE-BC50-4675-9F63-F76B8A0837B5}" dt="2024-06-13T16:30:50.500" v="2623" actId="404"/>
          <ac:picMkLst>
            <pc:docMk/>
            <pc:sldMk cId="3155300132" sldId="2965"/>
            <ac:picMk id="13" creationId="{B1A27D27-AC87-4D43-9232-652DC751F74B}"/>
          </ac:picMkLst>
        </pc:picChg>
        <pc:picChg chg="mod">
          <ac:chgData name="Lucas Jellema" userId="7e183fbb-84e0-44b3-9b03-0792bc8d162b" providerId="ADAL" clId="{7E1C3CCE-BC50-4675-9F63-F76B8A0837B5}" dt="2024-06-13T16:30:50.500" v="2623" actId="404"/>
          <ac:picMkLst>
            <pc:docMk/>
            <pc:sldMk cId="3155300132" sldId="2965"/>
            <ac:picMk id="15" creationId="{55E2474B-4803-451C-A5F7-3483443114C9}"/>
          </ac:picMkLst>
        </pc:picChg>
        <pc:picChg chg="mod">
          <ac:chgData name="Lucas Jellema" userId="7e183fbb-84e0-44b3-9b03-0792bc8d162b" providerId="ADAL" clId="{7E1C3CCE-BC50-4675-9F63-F76B8A0837B5}" dt="2024-06-13T16:30:50.500" v="2623" actId="404"/>
          <ac:picMkLst>
            <pc:docMk/>
            <pc:sldMk cId="3155300132" sldId="2965"/>
            <ac:picMk id="17" creationId="{EE8A770E-ADB9-4282-BA40-335B216309BB}"/>
          </ac:picMkLst>
        </pc:picChg>
        <pc:picChg chg="mod">
          <ac:chgData name="Lucas Jellema" userId="7e183fbb-84e0-44b3-9b03-0792bc8d162b" providerId="ADAL" clId="{7E1C3CCE-BC50-4675-9F63-F76B8A0837B5}" dt="2024-06-13T16:30:50.500" v="2623" actId="404"/>
          <ac:picMkLst>
            <pc:docMk/>
            <pc:sldMk cId="3155300132" sldId="2965"/>
            <ac:picMk id="19" creationId="{3CD84223-2B6C-4C7B-BBF1-8E5BEFCDE2F2}"/>
          </ac:picMkLst>
        </pc:picChg>
        <pc:picChg chg="mod">
          <ac:chgData name="Lucas Jellema" userId="7e183fbb-84e0-44b3-9b03-0792bc8d162b" providerId="ADAL" clId="{7E1C3CCE-BC50-4675-9F63-F76B8A0837B5}" dt="2024-06-13T16:30:50.500" v="2623" actId="404"/>
          <ac:picMkLst>
            <pc:docMk/>
            <pc:sldMk cId="3155300132" sldId="2965"/>
            <ac:picMk id="21" creationId="{F61AF61A-517B-4D4A-968B-D6DA0BAF436F}"/>
          </ac:picMkLst>
        </pc:picChg>
        <pc:picChg chg="mod">
          <ac:chgData name="Lucas Jellema" userId="7e183fbb-84e0-44b3-9b03-0792bc8d162b" providerId="ADAL" clId="{7E1C3CCE-BC50-4675-9F63-F76B8A0837B5}" dt="2024-06-13T16:30:50.500" v="2623" actId="404"/>
          <ac:picMkLst>
            <pc:docMk/>
            <pc:sldMk cId="3155300132" sldId="2965"/>
            <ac:picMk id="23" creationId="{2889E155-AD72-402B-A89E-187F7833EDD9}"/>
          </ac:picMkLst>
        </pc:picChg>
        <pc:picChg chg="mod">
          <ac:chgData name="Lucas Jellema" userId="7e183fbb-84e0-44b3-9b03-0792bc8d162b" providerId="ADAL" clId="{7E1C3CCE-BC50-4675-9F63-F76B8A0837B5}" dt="2024-06-13T16:30:50.500" v="2623" actId="404"/>
          <ac:picMkLst>
            <pc:docMk/>
            <pc:sldMk cId="3155300132" sldId="2965"/>
            <ac:picMk id="25" creationId="{D503EAE8-F2DF-48E9-8D26-2C83CAF102E3}"/>
          </ac:picMkLst>
        </pc:picChg>
        <pc:cxnChg chg="mod">
          <ac:chgData name="Lucas Jellema" userId="7e183fbb-84e0-44b3-9b03-0792bc8d162b" providerId="ADAL" clId="{7E1C3CCE-BC50-4675-9F63-F76B8A0837B5}" dt="2024-06-13T16:30:50.500" v="2623" actId="404"/>
          <ac:cxnSpMkLst>
            <pc:docMk/>
            <pc:sldMk cId="3155300132" sldId="2965"/>
            <ac:cxnSpMk id="27" creationId="{7750D9EB-0248-4EF0-844C-AC1170711A58}"/>
          </ac:cxnSpMkLst>
        </pc:cxnChg>
        <pc:cxnChg chg="mod">
          <ac:chgData name="Lucas Jellema" userId="7e183fbb-84e0-44b3-9b03-0792bc8d162b" providerId="ADAL" clId="{7E1C3CCE-BC50-4675-9F63-F76B8A0837B5}" dt="2024-06-13T16:30:50.500" v="2623" actId="404"/>
          <ac:cxnSpMkLst>
            <pc:docMk/>
            <pc:sldMk cId="3155300132" sldId="2965"/>
            <ac:cxnSpMk id="29" creationId="{69103A42-4CBD-4EE2-AC73-3F69063B7ACE}"/>
          </ac:cxnSpMkLst>
        </pc:cxnChg>
        <pc:cxnChg chg="mod">
          <ac:chgData name="Lucas Jellema" userId="7e183fbb-84e0-44b3-9b03-0792bc8d162b" providerId="ADAL" clId="{7E1C3CCE-BC50-4675-9F63-F76B8A0837B5}" dt="2024-06-13T16:30:50.500" v="2623" actId="404"/>
          <ac:cxnSpMkLst>
            <pc:docMk/>
            <pc:sldMk cId="3155300132" sldId="2965"/>
            <ac:cxnSpMk id="31" creationId="{CDE91E48-4E3F-42FA-A521-13F1774BE933}"/>
          </ac:cxnSpMkLst>
        </pc:cxnChg>
        <pc:cxnChg chg="mod">
          <ac:chgData name="Lucas Jellema" userId="7e183fbb-84e0-44b3-9b03-0792bc8d162b" providerId="ADAL" clId="{7E1C3CCE-BC50-4675-9F63-F76B8A0837B5}" dt="2024-06-13T16:30:50.500" v="2623" actId="404"/>
          <ac:cxnSpMkLst>
            <pc:docMk/>
            <pc:sldMk cId="3155300132" sldId="2965"/>
            <ac:cxnSpMk id="33" creationId="{C477F269-0AAB-4F5D-BE8D-B0BE7E6947F3}"/>
          </ac:cxnSpMkLst>
        </pc:cxnChg>
        <pc:cxnChg chg="mod">
          <ac:chgData name="Lucas Jellema" userId="7e183fbb-84e0-44b3-9b03-0792bc8d162b" providerId="ADAL" clId="{7E1C3CCE-BC50-4675-9F63-F76B8A0837B5}" dt="2024-06-13T16:30:50.500" v="2623" actId="404"/>
          <ac:cxnSpMkLst>
            <pc:docMk/>
            <pc:sldMk cId="3155300132" sldId="2965"/>
            <ac:cxnSpMk id="35" creationId="{8C245AE1-DDB5-45EC-BA63-BD33292B1713}"/>
          </ac:cxnSpMkLst>
        </pc:cxnChg>
        <pc:cxnChg chg="mod">
          <ac:chgData name="Lucas Jellema" userId="7e183fbb-84e0-44b3-9b03-0792bc8d162b" providerId="ADAL" clId="{7E1C3CCE-BC50-4675-9F63-F76B8A0837B5}" dt="2024-06-13T16:30:50.500" v="2623" actId="404"/>
          <ac:cxnSpMkLst>
            <pc:docMk/>
            <pc:sldMk cId="3155300132" sldId="2965"/>
            <ac:cxnSpMk id="36" creationId="{DB2138EF-07C3-4E55-BA6F-69827BC13033}"/>
          </ac:cxnSpMkLst>
        </pc:cxnChg>
      </pc:sldChg>
      <pc:sldChg chg="modSp add mod">
        <pc:chgData name="Lucas Jellema" userId="7e183fbb-84e0-44b3-9b03-0792bc8d162b" providerId="ADAL" clId="{7E1C3CCE-BC50-4675-9F63-F76B8A0837B5}" dt="2024-06-13T16:48:33.022" v="3006" actId="20577"/>
        <pc:sldMkLst>
          <pc:docMk/>
          <pc:sldMk cId="2542592758" sldId="2966"/>
        </pc:sldMkLst>
        <pc:spChg chg="mod">
          <ac:chgData name="Lucas Jellema" userId="7e183fbb-84e0-44b3-9b03-0792bc8d162b" providerId="ADAL" clId="{7E1C3CCE-BC50-4675-9F63-F76B8A0837B5}" dt="2024-06-13T16:48:33.022" v="3006" actId="20577"/>
          <ac:spMkLst>
            <pc:docMk/>
            <pc:sldMk cId="2542592758" sldId="2966"/>
            <ac:spMk id="2" creationId="{6BF36439-49BA-4D67-83C5-6256D55C0899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3" creationId="{30640A1F-3E2A-4125-84B0-938AD331BD12}"/>
          </ac:spMkLst>
        </pc:spChg>
        <pc:spChg chg="mod">
          <ac:chgData name="Lucas Jellema" userId="7e183fbb-84e0-44b3-9b03-0792bc8d162b" providerId="ADAL" clId="{7E1C3CCE-BC50-4675-9F63-F76B8A0837B5}" dt="2024-06-13T16:45:11.661" v="2918" actId="6549"/>
          <ac:spMkLst>
            <pc:docMk/>
            <pc:sldMk cId="2542592758" sldId="2966"/>
            <ac:spMk id="4" creationId="{AE65B050-78D1-41CB-A019-54607DE30D2E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5" creationId="{25A5061C-AC66-49F3-8CF0-69CEB2FBC6E3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6" creationId="{432A37F5-D04F-4AA5-847C-6762D6BA6E18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7" creationId="{E48A187F-F579-4BD7-9F24-0A6844129FE0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8" creationId="{5D8424A5-C000-427F-BF8C-6F212C408479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32" creationId="{45E4F480-6D3A-4F9F-A4FF-9D17B2CA19F9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34" creationId="{BF312686-53C2-4141-87C3-36623B60B6A3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40" creationId="{B329BC57-9122-491A-B264-9A8A6DC3D521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41" creationId="{2A762639-A605-45F0-8145-749D2F46B1C4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42" creationId="{E3067E03-8292-4E4E-892E-982A26AB7CFD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43" creationId="{87C33C4D-2762-4D65-9F2B-F4C9378DE44A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45" creationId="{71F9CE35-B270-48D0-8730-7FCAF5DDE46E}"/>
          </ac:spMkLst>
        </pc:spChg>
        <pc:spChg chg="mod">
          <ac:chgData name="Lucas Jellema" userId="7e183fbb-84e0-44b3-9b03-0792bc8d162b" providerId="ADAL" clId="{7E1C3CCE-BC50-4675-9F63-F76B8A0837B5}" dt="2024-06-13T16:30:58.612" v="2625" actId="404"/>
          <ac:spMkLst>
            <pc:docMk/>
            <pc:sldMk cId="2542592758" sldId="2966"/>
            <ac:spMk id="46" creationId="{578A4C31-73F4-4846-8F1B-10D88019532F}"/>
          </ac:spMkLst>
        </pc:spChg>
        <pc:picChg chg="mod">
          <ac:chgData name="Lucas Jellema" userId="7e183fbb-84e0-44b3-9b03-0792bc8d162b" providerId="ADAL" clId="{7E1C3CCE-BC50-4675-9F63-F76B8A0837B5}" dt="2024-06-13T16:30:58.612" v="2625" actId="404"/>
          <ac:picMkLst>
            <pc:docMk/>
            <pc:sldMk cId="2542592758" sldId="2966"/>
            <ac:picMk id="10" creationId="{562FB96F-3020-4D51-BADB-29497B7B18E8}"/>
          </ac:picMkLst>
        </pc:picChg>
        <pc:picChg chg="mod">
          <ac:chgData name="Lucas Jellema" userId="7e183fbb-84e0-44b3-9b03-0792bc8d162b" providerId="ADAL" clId="{7E1C3CCE-BC50-4675-9F63-F76B8A0837B5}" dt="2024-06-13T16:30:58.612" v="2625" actId="404"/>
          <ac:picMkLst>
            <pc:docMk/>
            <pc:sldMk cId="2542592758" sldId="2966"/>
            <ac:picMk id="13" creationId="{B1A27D27-AC87-4D43-9232-652DC751F74B}"/>
          </ac:picMkLst>
        </pc:picChg>
        <pc:picChg chg="mod">
          <ac:chgData name="Lucas Jellema" userId="7e183fbb-84e0-44b3-9b03-0792bc8d162b" providerId="ADAL" clId="{7E1C3CCE-BC50-4675-9F63-F76B8A0837B5}" dt="2024-06-13T16:30:58.612" v="2625" actId="404"/>
          <ac:picMkLst>
            <pc:docMk/>
            <pc:sldMk cId="2542592758" sldId="2966"/>
            <ac:picMk id="15" creationId="{55E2474B-4803-451C-A5F7-3483443114C9}"/>
          </ac:picMkLst>
        </pc:picChg>
        <pc:picChg chg="mod">
          <ac:chgData name="Lucas Jellema" userId="7e183fbb-84e0-44b3-9b03-0792bc8d162b" providerId="ADAL" clId="{7E1C3CCE-BC50-4675-9F63-F76B8A0837B5}" dt="2024-06-13T16:30:58.612" v="2625" actId="404"/>
          <ac:picMkLst>
            <pc:docMk/>
            <pc:sldMk cId="2542592758" sldId="2966"/>
            <ac:picMk id="17" creationId="{EE8A770E-ADB9-4282-BA40-335B216309BB}"/>
          </ac:picMkLst>
        </pc:picChg>
        <pc:picChg chg="mod">
          <ac:chgData name="Lucas Jellema" userId="7e183fbb-84e0-44b3-9b03-0792bc8d162b" providerId="ADAL" clId="{7E1C3CCE-BC50-4675-9F63-F76B8A0837B5}" dt="2024-06-13T16:30:58.612" v="2625" actId="404"/>
          <ac:picMkLst>
            <pc:docMk/>
            <pc:sldMk cId="2542592758" sldId="2966"/>
            <ac:picMk id="19" creationId="{3CD84223-2B6C-4C7B-BBF1-8E5BEFCDE2F2}"/>
          </ac:picMkLst>
        </pc:picChg>
        <pc:picChg chg="mod">
          <ac:chgData name="Lucas Jellema" userId="7e183fbb-84e0-44b3-9b03-0792bc8d162b" providerId="ADAL" clId="{7E1C3CCE-BC50-4675-9F63-F76B8A0837B5}" dt="2024-06-13T16:30:58.612" v="2625" actId="404"/>
          <ac:picMkLst>
            <pc:docMk/>
            <pc:sldMk cId="2542592758" sldId="2966"/>
            <ac:picMk id="21" creationId="{F61AF61A-517B-4D4A-968B-D6DA0BAF436F}"/>
          </ac:picMkLst>
        </pc:picChg>
        <pc:picChg chg="mod">
          <ac:chgData name="Lucas Jellema" userId="7e183fbb-84e0-44b3-9b03-0792bc8d162b" providerId="ADAL" clId="{7E1C3CCE-BC50-4675-9F63-F76B8A0837B5}" dt="2024-06-13T16:30:58.612" v="2625" actId="404"/>
          <ac:picMkLst>
            <pc:docMk/>
            <pc:sldMk cId="2542592758" sldId="2966"/>
            <ac:picMk id="23" creationId="{2889E155-AD72-402B-A89E-187F7833EDD9}"/>
          </ac:picMkLst>
        </pc:picChg>
        <pc:picChg chg="mod">
          <ac:chgData name="Lucas Jellema" userId="7e183fbb-84e0-44b3-9b03-0792bc8d162b" providerId="ADAL" clId="{7E1C3CCE-BC50-4675-9F63-F76B8A0837B5}" dt="2024-06-13T16:30:58.612" v="2625" actId="404"/>
          <ac:picMkLst>
            <pc:docMk/>
            <pc:sldMk cId="2542592758" sldId="2966"/>
            <ac:picMk id="25" creationId="{D503EAE8-F2DF-48E9-8D26-2C83CAF102E3}"/>
          </ac:picMkLst>
        </pc:picChg>
        <pc:cxnChg chg="mod">
          <ac:chgData name="Lucas Jellema" userId="7e183fbb-84e0-44b3-9b03-0792bc8d162b" providerId="ADAL" clId="{7E1C3CCE-BC50-4675-9F63-F76B8A0837B5}" dt="2024-06-13T16:30:58.612" v="2625" actId="404"/>
          <ac:cxnSpMkLst>
            <pc:docMk/>
            <pc:sldMk cId="2542592758" sldId="2966"/>
            <ac:cxnSpMk id="9" creationId="{9088462C-2DB4-4595-BD31-842C4ACC22DC}"/>
          </ac:cxnSpMkLst>
        </pc:cxnChg>
        <pc:cxnChg chg="mod">
          <ac:chgData name="Lucas Jellema" userId="7e183fbb-84e0-44b3-9b03-0792bc8d162b" providerId="ADAL" clId="{7E1C3CCE-BC50-4675-9F63-F76B8A0837B5}" dt="2024-06-13T16:30:58.612" v="2625" actId="404"/>
          <ac:cxnSpMkLst>
            <pc:docMk/>
            <pc:sldMk cId="2542592758" sldId="2966"/>
            <ac:cxnSpMk id="12" creationId="{22AA3B61-7C00-4F2A-93D1-165787E14803}"/>
          </ac:cxnSpMkLst>
        </pc:cxnChg>
        <pc:cxnChg chg="mod">
          <ac:chgData name="Lucas Jellema" userId="7e183fbb-84e0-44b3-9b03-0792bc8d162b" providerId="ADAL" clId="{7E1C3CCE-BC50-4675-9F63-F76B8A0837B5}" dt="2024-06-13T16:30:58.612" v="2625" actId="404"/>
          <ac:cxnSpMkLst>
            <pc:docMk/>
            <pc:sldMk cId="2542592758" sldId="2966"/>
            <ac:cxnSpMk id="27" creationId="{7750D9EB-0248-4EF0-844C-AC1170711A58}"/>
          </ac:cxnSpMkLst>
        </pc:cxnChg>
        <pc:cxnChg chg="mod">
          <ac:chgData name="Lucas Jellema" userId="7e183fbb-84e0-44b3-9b03-0792bc8d162b" providerId="ADAL" clId="{7E1C3CCE-BC50-4675-9F63-F76B8A0837B5}" dt="2024-06-13T16:30:58.612" v="2625" actId="404"/>
          <ac:cxnSpMkLst>
            <pc:docMk/>
            <pc:sldMk cId="2542592758" sldId="2966"/>
            <ac:cxnSpMk id="29" creationId="{69103A42-4CBD-4EE2-AC73-3F69063B7ACE}"/>
          </ac:cxnSpMkLst>
        </pc:cxnChg>
        <pc:cxnChg chg="mod">
          <ac:chgData name="Lucas Jellema" userId="7e183fbb-84e0-44b3-9b03-0792bc8d162b" providerId="ADAL" clId="{7E1C3CCE-BC50-4675-9F63-F76B8A0837B5}" dt="2024-06-13T16:30:58.612" v="2625" actId="404"/>
          <ac:cxnSpMkLst>
            <pc:docMk/>
            <pc:sldMk cId="2542592758" sldId="2966"/>
            <ac:cxnSpMk id="31" creationId="{CDE91E48-4E3F-42FA-A521-13F1774BE933}"/>
          </ac:cxnSpMkLst>
        </pc:cxnChg>
        <pc:cxnChg chg="mod">
          <ac:chgData name="Lucas Jellema" userId="7e183fbb-84e0-44b3-9b03-0792bc8d162b" providerId="ADAL" clId="{7E1C3CCE-BC50-4675-9F63-F76B8A0837B5}" dt="2024-06-13T16:30:58.612" v="2625" actId="404"/>
          <ac:cxnSpMkLst>
            <pc:docMk/>
            <pc:sldMk cId="2542592758" sldId="2966"/>
            <ac:cxnSpMk id="33" creationId="{C477F269-0AAB-4F5D-BE8D-B0BE7E6947F3}"/>
          </ac:cxnSpMkLst>
        </pc:cxnChg>
        <pc:cxnChg chg="mod">
          <ac:chgData name="Lucas Jellema" userId="7e183fbb-84e0-44b3-9b03-0792bc8d162b" providerId="ADAL" clId="{7E1C3CCE-BC50-4675-9F63-F76B8A0837B5}" dt="2024-06-13T16:30:58.612" v="2625" actId="404"/>
          <ac:cxnSpMkLst>
            <pc:docMk/>
            <pc:sldMk cId="2542592758" sldId="2966"/>
            <ac:cxnSpMk id="35" creationId="{8C245AE1-DDB5-45EC-BA63-BD33292B1713}"/>
          </ac:cxnSpMkLst>
        </pc:cxnChg>
        <pc:cxnChg chg="mod">
          <ac:chgData name="Lucas Jellema" userId="7e183fbb-84e0-44b3-9b03-0792bc8d162b" providerId="ADAL" clId="{7E1C3CCE-BC50-4675-9F63-F76B8A0837B5}" dt="2024-06-13T16:30:58.612" v="2625" actId="404"/>
          <ac:cxnSpMkLst>
            <pc:docMk/>
            <pc:sldMk cId="2542592758" sldId="2966"/>
            <ac:cxnSpMk id="36" creationId="{DB2138EF-07C3-4E55-BA6F-69827BC13033}"/>
          </ac:cxnSpMkLst>
        </pc:cxnChg>
      </pc:sldChg>
      <pc:sldChg chg="modSp add mod">
        <pc:chgData name="Lucas Jellema" userId="7e183fbb-84e0-44b3-9b03-0792bc8d162b" providerId="ADAL" clId="{7E1C3CCE-BC50-4675-9F63-F76B8A0837B5}" dt="2024-06-13T16:48:42.733" v="3007"/>
        <pc:sldMkLst>
          <pc:docMk/>
          <pc:sldMk cId="1425300054" sldId="2967"/>
        </pc:sldMkLst>
        <pc:spChg chg="mod">
          <ac:chgData name="Lucas Jellema" userId="7e183fbb-84e0-44b3-9b03-0792bc8d162b" providerId="ADAL" clId="{7E1C3CCE-BC50-4675-9F63-F76B8A0837B5}" dt="2024-06-13T16:48:42.733" v="3007"/>
          <ac:spMkLst>
            <pc:docMk/>
            <pc:sldMk cId="1425300054" sldId="2967"/>
            <ac:spMk id="2" creationId="{6BF36439-49BA-4D67-83C5-6256D55C0899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3" creationId="{30640A1F-3E2A-4125-84B0-938AD331BD12}"/>
          </ac:spMkLst>
        </pc:spChg>
        <pc:spChg chg="mod">
          <ac:chgData name="Lucas Jellema" userId="7e183fbb-84e0-44b3-9b03-0792bc8d162b" providerId="ADAL" clId="{7E1C3CCE-BC50-4675-9F63-F76B8A0837B5}" dt="2024-06-13T16:44:39.294" v="2914" actId="6549"/>
          <ac:spMkLst>
            <pc:docMk/>
            <pc:sldMk cId="1425300054" sldId="2967"/>
            <ac:spMk id="4" creationId="{AE65B050-78D1-41CB-A019-54607DE30D2E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5" creationId="{25A5061C-AC66-49F3-8CF0-69CEB2FBC6E3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6" creationId="{432A37F5-D04F-4AA5-847C-6762D6BA6E18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7" creationId="{E48A187F-F579-4BD7-9F24-0A6844129FE0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8" creationId="{5D8424A5-C000-427F-BF8C-6F212C408479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11" creationId="{AA7568E6-577B-4B18-91BD-890C90D3B8D1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32" creationId="{45E4F480-6D3A-4F9F-A4FF-9D17B2CA19F9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34" creationId="{BF312686-53C2-4141-87C3-36623B60B6A3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38" creationId="{2D46F4A8-0EFC-40D8-91C1-0FB8840EC0B7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40" creationId="{B329BC57-9122-491A-B264-9A8A6DC3D521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41" creationId="{2A762639-A605-45F0-8145-749D2F46B1C4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42" creationId="{E3067E03-8292-4E4E-892E-982A26AB7CFD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43" creationId="{87C33C4D-2762-4D65-9F2B-F4C9378DE44A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45" creationId="{71F9CE35-B270-48D0-8730-7FCAF5DDE46E}"/>
          </ac:spMkLst>
        </pc:spChg>
        <pc:spChg chg="mod">
          <ac:chgData name="Lucas Jellema" userId="7e183fbb-84e0-44b3-9b03-0792bc8d162b" providerId="ADAL" clId="{7E1C3CCE-BC50-4675-9F63-F76B8A0837B5}" dt="2024-06-13T16:31:04.484" v="2627" actId="404"/>
          <ac:spMkLst>
            <pc:docMk/>
            <pc:sldMk cId="1425300054" sldId="2967"/>
            <ac:spMk id="46" creationId="{578A4C31-73F4-4846-8F1B-10D88019532F}"/>
          </ac:spMkLst>
        </pc:sp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10" creationId="{562FB96F-3020-4D51-BADB-29497B7B18E8}"/>
          </ac:picMkLst>
        </pc:pic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13" creationId="{B1A27D27-AC87-4D43-9232-652DC751F74B}"/>
          </ac:picMkLst>
        </pc:pic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15" creationId="{55E2474B-4803-451C-A5F7-3483443114C9}"/>
          </ac:picMkLst>
        </pc:pic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17" creationId="{EE8A770E-ADB9-4282-BA40-335B216309BB}"/>
          </ac:picMkLst>
        </pc:pic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19" creationId="{3CD84223-2B6C-4C7B-BBF1-8E5BEFCDE2F2}"/>
          </ac:picMkLst>
        </pc:pic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21" creationId="{F61AF61A-517B-4D4A-968B-D6DA0BAF436F}"/>
          </ac:picMkLst>
        </pc:pic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23" creationId="{2889E155-AD72-402B-A89E-187F7833EDD9}"/>
          </ac:picMkLst>
        </pc:pic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25" creationId="{D503EAE8-F2DF-48E9-8D26-2C83CAF102E3}"/>
          </ac:picMkLst>
        </pc:pic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39" creationId="{F233A9A9-E1E1-4088-99BE-7C18A838AAAD}"/>
          </ac:picMkLst>
        </pc:picChg>
        <pc:picChg chg="mod">
          <ac:chgData name="Lucas Jellema" userId="7e183fbb-84e0-44b3-9b03-0792bc8d162b" providerId="ADAL" clId="{7E1C3CCE-BC50-4675-9F63-F76B8A0837B5}" dt="2024-06-13T16:31:04.484" v="2627" actId="404"/>
          <ac:picMkLst>
            <pc:docMk/>
            <pc:sldMk cId="1425300054" sldId="2967"/>
            <ac:picMk id="44" creationId="{5F259329-230B-4924-A798-FA07F4BB1214}"/>
          </ac:picMkLst>
        </pc:picChg>
        <pc:cxnChg chg="mod">
          <ac:chgData name="Lucas Jellema" userId="7e183fbb-84e0-44b3-9b03-0792bc8d162b" providerId="ADAL" clId="{7E1C3CCE-BC50-4675-9F63-F76B8A0837B5}" dt="2024-06-13T16:31:04.484" v="2627" actId="404"/>
          <ac:cxnSpMkLst>
            <pc:docMk/>
            <pc:sldMk cId="1425300054" sldId="2967"/>
            <ac:cxnSpMk id="9" creationId="{9088462C-2DB4-4595-BD31-842C4ACC22DC}"/>
          </ac:cxnSpMkLst>
        </pc:cxnChg>
        <pc:cxnChg chg="mod">
          <ac:chgData name="Lucas Jellema" userId="7e183fbb-84e0-44b3-9b03-0792bc8d162b" providerId="ADAL" clId="{7E1C3CCE-BC50-4675-9F63-F76B8A0837B5}" dt="2024-06-13T16:31:04.484" v="2627" actId="404"/>
          <ac:cxnSpMkLst>
            <pc:docMk/>
            <pc:sldMk cId="1425300054" sldId="2967"/>
            <ac:cxnSpMk id="12" creationId="{22AA3B61-7C00-4F2A-93D1-165787E14803}"/>
          </ac:cxnSpMkLst>
        </pc:cxnChg>
        <pc:cxnChg chg="mod">
          <ac:chgData name="Lucas Jellema" userId="7e183fbb-84e0-44b3-9b03-0792bc8d162b" providerId="ADAL" clId="{7E1C3CCE-BC50-4675-9F63-F76B8A0837B5}" dt="2024-06-13T16:31:04.484" v="2627" actId="404"/>
          <ac:cxnSpMkLst>
            <pc:docMk/>
            <pc:sldMk cId="1425300054" sldId="2967"/>
            <ac:cxnSpMk id="27" creationId="{7750D9EB-0248-4EF0-844C-AC1170711A58}"/>
          </ac:cxnSpMkLst>
        </pc:cxnChg>
        <pc:cxnChg chg="mod">
          <ac:chgData name="Lucas Jellema" userId="7e183fbb-84e0-44b3-9b03-0792bc8d162b" providerId="ADAL" clId="{7E1C3CCE-BC50-4675-9F63-F76B8A0837B5}" dt="2024-06-13T16:31:04.484" v="2627" actId="404"/>
          <ac:cxnSpMkLst>
            <pc:docMk/>
            <pc:sldMk cId="1425300054" sldId="2967"/>
            <ac:cxnSpMk id="29" creationId="{69103A42-4CBD-4EE2-AC73-3F69063B7ACE}"/>
          </ac:cxnSpMkLst>
        </pc:cxnChg>
        <pc:cxnChg chg="mod">
          <ac:chgData name="Lucas Jellema" userId="7e183fbb-84e0-44b3-9b03-0792bc8d162b" providerId="ADAL" clId="{7E1C3CCE-BC50-4675-9F63-F76B8A0837B5}" dt="2024-06-13T16:31:04.484" v="2627" actId="404"/>
          <ac:cxnSpMkLst>
            <pc:docMk/>
            <pc:sldMk cId="1425300054" sldId="2967"/>
            <ac:cxnSpMk id="31" creationId="{CDE91E48-4E3F-42FA-A521-13F1774BE933}"/>
          </ac:cxnSpMkLst>
        </pc:cxnChg>
        <pc:cxnChg chg="mod">
          <ac:chgData name="Lucas Jellema" userId="7e183fbb-84e0-44b3-9b03-0792bc8d162b" providerId="ADAL" clId="{7E1C3CCE-BC50-4675-9F63-F76B8A0837B5}" dt="2024-06-13T16:31:04.484" v="2627" actId="404"/>
          <ac:cxnSpMkLst>
            <pc:docMk/>
            <pc:sldMk cId="1425300054" sldId="2967"/>
            <ac:cxnSpMk id="33" creationId="{C477F269-0AAB-4F5D-BE8D-B0BE7E6947F3}"/>
          </ac:cxnSpMkLst>
        </pc:cxnChg>
        <pc:cxnChg chg="mod">
          <ac:chgData name="Lucas Jellema" userId="7e183fbb-84e0-44b3-9b03-0792bc8d162b" providerId="ADAL" clId="{7E1C3CCE-BC50-4675-9F63-F76B8A0837B5}" dt="2024-06-13T16:31:04.484" v="2627" actId="404"/>
          <ac:cxnSpMkLst>
            <pc:docMk/>
            <pc:sldMk cId="1425300054" sldId="2967"/>
            <ac:cxnSpMk id="35" creationId="{8C245AE1-DDB5-45EC-BA63-BD33292B1713}"/>
          </ac:cxnSpMkLst>
        </pc:cxnChg>
        <pc:cxnChg chg="mod">
          <ac:chgData name="Lucas Jellema" userId="7e183fbb-84e0-44b3-9b03-0792bc8d162b" providerId="ADAL" clId="{7E1C3CCE-BC50-4675-9F63-F76B8A0837B5}" dt="2024-06-13T16:31:04.484" v="2627" actId="404"/>
          <ac:cxnSpMkLst>
            <pc:docMk/>
            <pc:sldMk cId="1425300054" sldId="2967"/>
            <ac:cxnSpMk id="36" creationId="{DB2138EF-07C3-4E55-BA6F-69827BC13033}"/>
          </ac:cxnSpMkLst>
        </pc:cxnChg>
      </pc:sldChg>
      <pc:sldChg chg="delSp add del mod setBg">
        <pc:chgData name="Lucas Jellema" userId="7e183fbb-84e0-44b3-9b03-0792bc8d162b" providerId="ADAL" clId="{7E1C3CCE-BC50-4675-9F63-F76B8A0837B5}" dt="2024-06-12T06:35:42.745" v="1717" actId="478"/>
        <pc:sldMkLst>
          <pc:docMk/>
          <pc:sldMk cId="2364356504" sldId="3111"/>
        </pc:sldMkLst>
        <pc:spChg chg="del">
          <ac:chgData name="Lucas Jellema" userId="7e183fbb-84e0-44b3-9b03-0792bc8d162b" providerId="ADAL" clId="{7E1C3CCE-BC50-4675-9F63-F76B8A0837B5}" dt="2024-06-12T06:35:42.745" v="1717" actId="478"/>
          <ac:spMkLst>
            <pc:docMk/>
            <pc:sldMk cId="2364356504" sldId="3111"/>
            <ac:spMk id="2" creationId="{17C28102-568F-4AFB-9AF5-3FA9EAB0ABD5}"/>
          </ac:spMkLst>
        </pc:spChg>
        <pc:spChg chg="del">
          <ac:chgData name="Lucas Jellema" userId="7e183fbb-84e0-44b3-9b03-0792bc8d162b" providerId="ADAL" clId="{7E1C3CCE-BC50-4675-9F63-F76B8A0837B5}" dt="2024-06-12T06:35:42.745" v="1717" actId="478"/>
          <ac:spMkLst>
            <pc:docMk/>
            <pc:sldMk cId="2364356504" sldId="3111"/>
            <ac:spMk id="3" creationId="{A58B8C34-B248-4C34-BBE6-685DEE6762CB}"/>
          </ac:spMkLst>
        </pc:spChg>
      </pc:sldChg>
      <pc:sldChg chg="modSp add del mod setBg">
        <pc:chgData name="Lucas Jellema" userId="7e183fbb-84e0-44b3-9b03-0792bc8d162b" providerId="ADAL" clId="{7E1C3CCE-BC50-4675-9F63-F76B8A0837B5}" dt="2024-06-12T06:33:18.889" v="1693" actId="47"/>
        <pc:sldMkLst>
          <pc:docMk/>
          <pc:sldMk cId="3863716134" sldId="3112"/>
        </pc:sldMkLst>
        <pc:spChg chg="mod">
          <ac:chgData name="Lucas Jellema" userId="7e183fbb-84e0-44b3-9b03-0792bc8d162b" providerId="ADAL" clId="{7E1C3CCE-BC50-4675-9F63-F76B8A0837B5}" dt="2024-06-12T06:32:26.389" v="1680" actId="6549"/>
          <ac:spMkLst>
            <pc:docMk/>
            <pc:sldMk cId="3863716134" sldId="3112"/>
            <ac:spMk id="2" creationId="{7B2EC14C-5E0C-4283-BE15-EE3C6505ED6E}"/>
          </ac:spMkLst>
        </pc:spChg>
      </pc:sldChg>
      <pc:sldChg chg="modSp add del mod setBg">
        <pc:chgData name="Lucas Jellema" userId="7e183fbb-84e0-44b3-9b03-0792bc8d162b" providerId="ADAL" clId="{7E1C3CCE-BC50-4675-9F63-F76B8A0837B5}" dt="2024-06-12T06:33:18.889" v="1693" actId="47"/>
        <pc:sldMkLst>
          <pc:docMk/>
          <pc:sldMk cId="3164079781" sldId="3114"/>
        </pc:sldMkLst>
        <pc:spChg chg="mod">
          <ac:chgData name="Lucas Jellema" userId="7e183fbb-84e0-44b3-9b03-0792bc8d162b" providerId="ADAL" clId="{7E1C3CCE-BC50-4675-9F63-F76B8A0837B5}" dt="2024-06-12T06:32:40.428" v="1689" actId="20577"/>
          <ac:spMkLst>
            <pc:docMk/>
            <pc:sldMk cId="3164079781" sldId="3114"/>
            <ac:spMk id="4" creationId="{B6A24277-1A96-4985-A70B-657D10762B94}"/>
          </ac:spMkLst>
        </pc:spChg>
      </pc:sldChg>
      <pc:sldChg chg="add del">
        <pc:chgData name="Lucas Jellema" userId="7e183fbb-84e0-44b3-9b03-0792bc8d162b" providerId="ADAL" clId="{7E1C3CCE-BC50-4675-9F63-F76B8A0837B5}" dt="2024-06-12T06:33:18.889" v="1693" actId="47"/>
        <pc:sldMkLst>
          <pc:docMk/>
          <pc:sldMk cId="1238349842" sldId="3115"/>
        </pc:sldMkLst>
      </pc:sldChg>
      <pc:sldChg chg="modSp add mod">
        <pc:chgData name="Lucas Jellema" userId="7e183fbb-84e0-44b3-9b03-0792bc8d162b" providerId="ADAL" clId="{7E1C3CCE-BC50-4675-9F63-F76B8A0837B5}" dt="2024-06-13T16:23:52.277" v="2375" actId="6549"/>
        <pc:sldMkLst>
          <pc:docMk/>
          <pc:sldMk cId="3428559535" sldId="3145"/>
        </pc:sldMkLst>
        <pc:spChg chg="mod">
          <ac:chgData name="Lucas Jellema" userId="7e183fbb-84e0-44b3-9b03-0792bc8d162b" providerId="ADAL" clId="{7E1C3CCE-BC50-4675-9F63-F76B8A0837B5}" dt="2024-06-13T16:23:52.277" v="2375" actId="6549"/>
          <ac:spMkLst>
            <pc:docMk/>
            <pc:sldMk cId="3428559535" sldId="3145"/>
            <ac:spMk id="4" creationId="{51F49C35-B48A-400D-8974-105D813373EE}"/>
          </ac:spMkLst>
        </pc:spChg>
        <pc:spChg chg="mod">
          <ac:chgData name="Lucas Jellema" userId="7e183fbb-84e0-44b3-9b03-0792bc8d162b" providerId="ADAL" clId="{7E1C3CCE-BC50-4675-9F63-F76B8A0837B5}" dt="2024-06-15T11:23:30.042" v="3200" actId="20577"/>
          <ac:spMkLst>
            <pc:docMk/>
            <pc:sldMk cId="3428559535" sldId="3145"/>
            <ac:spMk id="15" creationId="{9A39D7D3-FDAF-4DBF-960E-A4D566D9AA44}"/>
          </ac:spMkLst>
        </pc:spChg>
      </pc:sldChg>
      <pc:sldChg chg="delSp modSp add del mod">
        <pc:chgData name="Lucas Jellema" userId="7e183fbb-84e0-44b3-9b03-0792bc8d162b" providerId="ADAL" clId="{7E1C3CCE-BC50-4675-9F63-F76B8A0837B5}" dt="2024-06-13T16:58:22.893" v="3198" actId="47"/>
        <pc:sldMkLst>
          <pc:docMk/>
          <pc:sldMk cId="330437714" sldId="3163"/>
        </pc:sldMkLst>
        <pc:spChg chg="mod">
          <ac:chgData name="Lucas Jellema" userId="7e183fbb-84e0-44b3-9b03-0792bc8d162b" providerId="ADAL" clId="{7E1C3CCE-BC50-4675-9F63-F76B8A0837B5}" dt="2024-06-12T07:08:41.125" v="2118" actId="6549"/>
          <ac:spMkLst>
            <pc:docMk/>
            <pc:sldMk cId="330437714" sldId="3163"/>
            <ac:spMk id="4" creationId="{33FA3134-AF1B-408A-BFD7-5E107050BB0C}"/>
          </ac:spMkLst>
        </pc:spChg>
        <pc:spChg chg="del">
          <ac:chgData name="Lucas Jellema" userId="7e183fbb-84e0-44b3-9b03-0792bc8d162b" providerId="ADAL" clId="{7E1C3CCE-BC50-4675-9F63-F76B8A0837B5}" dt="2024-06-13T16:30:38.760" v="2621" actId="478"/>
          <ac:spMkLst>
            <pc:docMk/>
            <pc:sldMk cId="330437714" sldId="3163"/>
            <ac:spMk id="5" creationId="{2291E723-55FF-4C74-89E9-0A49149268AC}"/>
          </ac:spMkLst>
        </pc:spChg>
        <pc:spChg chg="del">
          <ac:chgData name="Lucas Jellema" userId="7e183fbb-84e0-44b3-9b03-0792bc8d162b" providerId="ADAL" clId="{7E1C3CCE-BC50-4675-9F63-F76B8A0837B5}" dt="2024-06-13T16:30:38.760" v="2621" actId="478"/>
          <ac:spMkLst>
            <pc:docMk/>
            <pc:sldMk cId="330437714" sldId="3163"/>
            <ac:spMk id="6" creationId="{9D32FF8E-419D-4F0E-9094-BCE15CBACA54}"/>
          </ac:spMkLst>
        </pc:spChg>
        <pc:spChg chg="del">
          <ac:chgData name="Lucas Jellema" userId="7e183fbb-84e0-44b3-9b03-0792bc8d162b" providerId="ADAL" clId="{7E1C3CCE-BC50-4675-9F63-F76B8A0837B5}" dt="2024-06-13T16:30:38.760" v="2621" actId="478"/>
          <ac:spMkLst>
            <pc:docMk/>
            <pc:sldMk cId="330437714" sldId="3163"/>
            <ac:spMk id="7" creationId="{1A5E5E46-2E8F-4588-B03F-58FEC9B4F7EE}"/>
          </ac:spMkLst>
        </pc:spChg>
        <pc:spChg chg="del">
          <ac:chgData name="Lucas Jellema" userId="7e183fbb-84e0-44b3-9b03-0792bc8d162b" providerId="ADAL" clId="{7E1C3CCE-BC50-4675-9F63-F76B8A0837B5}" dt="2024-06-13T16:30:38.760" v="2621" actId="478"/>
          <ac:spMkLst>
            <pc:docMk/>
            <pc:sldMk cId="330437714" sldId="3163"/>
            <ac:spMk id="8" creationId="{B518898D-88EE-4D90-9736-AB9D090A1324}"/>
          </ac:spMkLst>
        </pc:spChg>
        <pc:spChg chg="del">
          <ac:chgData name="Lucas Jellema" userId="7e183fbb-84e0-44b3-9b03-0792bc8d162b" providerId="ADAL" clId="{7E1C3CCE-BC50-4675-9F63-F76B8A0837B5}" dt="2024-06-13T16:30:38.760" v="2621" actId="478"/>
          <ac:spMkLst>
            <pc:docMk/>
            <pc:sldMk cId="330437714" sldId="3163"/>
            <ac:spMk id="9" creationId="{39F2D1A7-C904-4F26-B344-33C23D41582C}"/>
          </ac:spMkLst>
        </pc:spChg>
        <pc:spChg chg="del">
          <ac:chgData name="Lucas Jellema" userId="7e183fbb-84e0-44b3-9b03-0792bc8d162b" providerId="ADAL" clId="{7E1C3CCE-BC50-4675-9F63-F76B8A0837B5}" dt="2024-06-13T16:30:38.760" v="2621" actId="478"/>
          <ac:spMkLst>
            <pc:docMk/>
            <pc:sldMk cId="330437714" sldId="3163"/>
            <ac:spMk id="10" creationId="{8D428AB7-B05A-44BE-933E-7214ED9F4CBE}"/>
          </ac:spMkLst>
        </pc:spChg>
        <pc:spChg chg="del">
          <ac:chgData name="Lucas Jellema" userId="7e183fbb-84e0-44b3-9b03-0792bc8d162b" providerId="ADAL" clId="{7E1C3CCE-BC50-4675-9F63-F76B8A0837B5}" dt="2024-06-13T16:30:38.760" v="2621" actId="478"/>
          <ac:spMkLst>
            <pc:docMk/>
            <pc:sldMk cId="330437714" sldId="3163"/>
            <ac:spMk id="11" creationId="{A2037DC1-751C-4236-A555-476F8F02DF81}"/>
          </ac:spMkLst>
        </pc:spChg>
        <pc:spChg chg="del mod">
          <ac:chgData name="Lucas Jellema" userId="7e183fbb-84e0-44b3-9b03-0792bc8d162b" providerId="ADAL" clId="{7E1C3CCE-BC50-4675-9F63-F76B8A0837B5}" dt="2024-06-13T16:30:38.760" v="2621" actId="478"/>
          <ac:spMkLst>
            <pc:docMk/>
            <pc:sldMk cId="330437714" sldId="3163"/>
            <ac:spMk id="12" creationId="{9344834D-E019-46C4-A541-D1814DFA317A}"/>
          </ac:spMkLst>
        </pc:spChg>
        <pc:spChg chg="del">
          <ac:chgData name="Lucas Jellema" userId="7e183fbb-84e0-44b3-9b03-0792bc8d162b" providerId="ADAL" clId="{7E1C3CCE-BC50-4675-9F63-F76B8A0837B5}" dt="2024-06-13T16:30:38.760" v="2621" actId="478"/>
          <ac:spMkLst>
            <pc:docMk/>
            <pc:sldMk cId="330437714" sldId="3163"/>
            <ac:spMk id="13" creationId="{00746ABE-6278-4A58-9324-9AA047572DAA}"/>
          </ac:spMkLst>
        </pc:spChg>
      </pc:sldChg>
      <pc:sldChg chg="modSp add mod">
        <pc:chgData name="Lucas Jellema" userId="7e183fbb-84e0-44b3-9b03-0792bc8d162b" providerId="ADAL" clId="{7E1C3CCE-BC50-4675-9F63-F76B8A0837B5}" dt="2024-06-12T06:29:28.612" v="1673" actId="404"/>
        <pc:sldMkLst>
          <pc:docMk/>
          <pc:sldMk cId="3693763779" sldId="3164"/>
        </pc:sldMkLst>
        <pc:spChg chg="mod">
          <ac:chgData name="Lucas Jellema" userId="7e183fbb-84e0-44b3-9b03-0792bc8d162b" providerId="ADAL" clId="{7E1C3CCE-BC50-4675-9F63-F76B8A0837B5}" dt="2024-06-12T06:29:16.407" v="1671" actId="404"/>
          <ac:spMkLst>
            <pc:docMk/>
            <pc:sldMk cId="3693763779" sldId="3164"/>
            <ac:spMk id="2" creationId="{BA5262E9-DF6B-4421-ABF1-C3BA07E9D303}"/>
          </ac:spMkLst>
        </pc:spChg>
        <pc:spChg chg="mod">
          <ac:chgData name="Lucas Jellema" userId="7e183fbb-84e0-44b3-9b03-0792bc8d162b" providerId="ADAL" clId="{7E1C3CCE-BC50-4675-9F63-F76B8A0837B5}" dt="2024-06-12T06:29:11.257" v="1670" actId="6549"/>
          <ac:spMkLst>
            <pc:docMk/>
            <pc:sldMk cId="3693763779" sldId="3164"/>
            <ac:spMk id="4" creationId="{06BA00AE-933A-4150-A254-D3B48706664C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5" creationId="{5742B164-73F9-47F2-B2B8-1F1CBB4C4DEC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6" creationId="{ED7C6381-48BC-40F7-B9E2-81422E6471C2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7" creationId="{388D5840-3B9F-4B4B-9DDB-DCF5D58D8254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8" creationId="{43FD1EA4-A6A4-4B3E-96DF-CE342AF99602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15" creationId="{C5240A14-5F49-4D32-BD63-C12528402AFD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16" creationId="{7D466BCC-75D6-47F4-8812-7ED1CFEDC485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17" creationId="{F2D2A124-3ADC-48E6-B15D-337E5B343D78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18" creationId="{7A565874-596A-4EA8-9A10-9E68E9D52DB1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19" creationId="{9AAA3A45-6349-495C-84B5-441078317DB0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20" creationId="{E00DFAD5-EA0F-487B-9D5C-F72268983F9D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21" creationId="{D9C3630D-1730-4E65-A119-FC57EDBC9B12}"/>
          </ac:spMkLst>
        </pc:spChg>
        <pc:spChg chg="mod">
          <ac:chgData name="Lucas Jellema" userId="7e183fbb-84e0-44b3-9b03-0792bc8d162b" providerId="ADAL" clId="{7E1C3CCE-BC50-4675-9F63-F76B8A0837B5}" dt="2024-06-12T06:29:28.612" v="1673" actId="404"/>
          <ac:spMkLst>
            <pc:docMk/>
            <pc:sldMk cId="3693763779" sldId="3164"/>
            <ac:spMk id="22" creationId="{B792B61B-A961-4F22-B11A-ACB6F18F428D}"/>
          </ac:spMkLst>
        </pc:spChg>
      </pc:sldChg>
      <pc:sldChg chg="modSp add mod">
        <pc:chgData name="Lucas Jellema" userId="7e183fbb-84e0-44b3-9b03-0792bc8d162b" providerId="ADAL" clId="{7E1C3CCE-BC50-4675-9F63-F76B8A0837B5}" dt="2024-06-12T06:29:44.884" v="1677" actId="404"/>
        <pc:sldMkLst>
          <pc:docMk/>
          <pc:sldMk cId="258266964" sldId="3165"/>
        </pc:sldMkLst>
        <pc:spChg chg="mod">
          <ac:chgData name="Lucas Jellema" userId="7e183fbb-84e0-44b3-9b03-0792bc8d162b" providerId="ADAL" clId="{7E1C3CCE-BC50-4675-9F63-F76B8A0837B5}" dt="2024-06-12T06:29:36.394" v="1674" actId="404"/>
          <ac:spMkLst>
            <pc:docMk/>
            <pc:sldMk cId="258266964" sldId="3165"/>
            <ac:spMk id="2" creationId="{BA5262E9-DF6B-4421-ABF1-C3BA07E9D303}"/>
          </ac:spMkLst>
        </pc:spChg>
        <pc:spChg chg="mod">
          <ac:chgData name="Lucas Jellema" userId="7e183fbb-84e0-44b3-9b03-0792bc8d162b" providerId="ADAL" clId="{7E1C3CCE-BC50-4675-9F63-F76B8A0837B5}" dt="2024-06-12T06:29:39.008" v="1675" actId="6549"/>
          <ac:spMkLst>
            <pc:docMk/>
            <pc:sldMk cId="258266964" sldId="3165"/>
            <ac:spMk id="4" creationId="{06BA00AE-933A-4150-A254-D3B48706664C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5" creationId="{5742B164-73F9-47F2-B2B8-1F1CBB4C4DEC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6" creationId="{ED7C6381-48BC-40F7-B9E2-81422E6471C2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7" creationId="{388D5840-3B9F-4B4B-9DDB-DCF5D58D8254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8" creationId="{43FD1EA4-A6A4-4B3E-96DF-CE342AF99602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15" creationId="{C5240A14-5F49-4D32-BD63-C12528402AFD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16" creationId="{7D466BCC-75D6-47F4-8812-7ED1CFEDC485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17" creationId="{F2D2A124-3ADC-48E6-B15D-337E5B343D78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20" creationId="{E00DFAD5-EA0F-487B-9D5C-F72268983F9D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21" creationId="{D9C3630D-1730-4E65-A119-FC57EDBC9B12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22" creationId="{B792B61B-A961-4F22-B11A-ACB6F18F428D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26" creationId="{A394CF49-F6ED-4F89-BB13-37010BB9E2CE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27" creationId="{E28FBE8A-F7AD-44EB-B388-D7C4387CB413}"/>
          </ac:spMkLst>
        </pc:spChg>
        <pc:spChg chg="mod">
          <ac:chgData name="Lucas Jellema" userId="7e183fbb-84e0-44b3-9b03-0792bc8d162b" providerId="ADAL" clId="{7E1C3CCE-BC50-4675-9F63-F76B8A0837B5}" dt="2024-06-12T06:29:44.884" v="1677" actId="404"/>
          <ac:spMkLst>
            <pc:docMk/>
            <pc:sldMk cId="258266964" sldId="3165"/>
            <ac:spMk id="28" creationId="{A076A51B-7509-4374-BABE-64913191B855}"/>
          </ac:spMkLst>
        </pc:spChg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2753839341" sldId="12985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2266595534" sldId="13066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626884114" sldId="13076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1637233926" sldId="13108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2953244382" sldId="13109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3861339264" sldId="13110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1408613572" sldId="13111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3038662969" sldId="13112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238951229" sldId="13113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491103955" sldId="13114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954594400" sldId="13115"/>
        </pc:sldMkLst>
      </pc:sldChg>
      <pc:sldChg chg="del">
        <pc:chgData name="Lucas Jellema" userId="7e183fbb-84e0-44b3-9b03-0792bc8d162b" providerId="ADAL" clId="{7E1C3CCE-BC50-4675-9F63-F76B8A0837B5}" dt="2024-06-12T05:34:21.860" v="228" actId="47"/>
        <pc:sldMkLst>
          <pc:docMk/>
          <pc:sldMk cId="3331866625" sldId="13116"/>
        </pc:sldMkLst>
      </pc:sldChg>
      <pc:sldChg chg="del">
        <pc:chgData name="Lucas Jellema" userId="7e183fbb-84e0-44b3-9b03-0792bc8d162b" providerId="ADAL" clId="{7E1C3CCE-BC50-4675-9F63-F76B8A0837B5}" dt="2024-06-13T16:35:37.726" v="2738" actId="47"/>
        <pc:sldMkLst>
          <pc:docMk/>
          <pc:sldMk cId="879232640" sldId="13117"/>
        </pc:sldMkLst>
      </pc:sldChg>
      <pc:sldChg chg="addSp delSp modSp">
        <pc:chgData name="Lucas Jellema" userId="7e183fbb-84e0-44b3-9b03-0792bc8d162b" providerId="ADAL" clId="{7E1C3CCE-BC50-4675-9F63-F76B8A0837B5}" dt="2024-06-12T06:11:39.157" v="1409" actId="478"/>
        <pc:sldMkLst>
          <pc:docMk/>
          <pc:sldMk cId="2858139903" sldId="13120"/>
        </pc:sldMkLst>
        <pc:picChg chg="add del mod">
          <ac:chgData name="Lucas Jellema" userId="7e183fbb-84e0-44b3-9b03-0792bc8d162b" providerId="ADAL" clId="{7E1C3CCE-BC50-4675-9F63-F76B8A0837B5}" dt="2024-06-12T06:11:39.157" v="1409" actId="478"/>
          <ac:picMkLst>
            <pc:docMk/>
            <pc:sldMk cId="2858139903" sldId="13120"/>
            <ac:picMk id="11" creationId="{B5C068E0-B618-1BF5-15E2-F98A2B138346}"/>
          </ac:picMkLst>
        </pc:picChg>
        <pc:picChg chg="add del mod">
          <ac:chgData name="Lucas Jellema" userId="7e183fbb-84e0-44b3-9b03-0792bc8d162b" providerId="ADAL" clId="{7E1C3CCE-BC50-4675-9F63-F76B8A0837B5}" dt="2024-06-12T06:11:39.157" v="1409" actId="478"/>
          <ac:picMkLst>
            <pc:docMk/>
            <pc:sldMk cId="2858139903" sldId="13120"/>
            <ac:picMk id="12" creationId="{F9BB8D67-1D2A-669B-2819-695A12FEEF61}"/>
          </ac:picMkLst>
        </pc:picChg>
      </pc:sldChg>
      <pc:sldChg chg="addSp modSp">
        <pc:chgData name="Lucas Jellema" userId="7e183fbb-84e0-44b3-9b03-0792bc8d162b" providerId="ADAL" clId="{7E1C3CCE-BC50-4675-9F63-F76B8A0837B5}" dt="2024-06-12T06:11:35.933" v="1408" actId="1076"/>
        <pc:sldMkLst>
          <pc:docMk/>
          <pc:sldMk cId="3802317348" sldId="13121"/>
        </pc:sldMkLst>
        <pc:picChg chg="add mod">
          <ac:chgData name="Lucas Jellema" userId="7e183fbb-84e0-44b3-9b03-0792bc8d162b" providerId="ADAL" clId="{7E1C3CCE-BC50-4675-9F63-F76B8A0837B5}" dt="2024-06-12T06:11:35.933" v="1408" actId="1076"/>
          <ac:picMkLst>
            <pc:docMk/>
            <pc:sldMk cId="3802317348" sldId="13121"/>
            <ac:picMk id="7" creationId="{77F598BD-AADC-21D9-E80E-CE1EEE2B8B94}"/>
          </ac:picMkLst>
        </pc:picChg>
        <pc:picChg chg="add mod">
          <ac:chgData name="Lucas Jellema" userId="7e183fbb-84e0-44b3-9b03-0792bc8d162b" providerId="ADAL" clId="{7E1C3CCE-BC50-4675-9F63-F76B8A0837B5}" dt="2024-06-12T06:11:35.933" v="1408" actId="1076"/>
          <ac:picMkLst>
            <pc:docMk/>
            <pc:sldMk cId="3802317348" sldId="13121"/>
            <ac:picMk id="8" creationId="{D93D1AAD-1C5E-7D44-C1F2-E12D5C21C6A0}"/>
          </ac:picMkLst>
        </pc:picChg>
      </pc:sldChg>
      <pc:sldChg chg="addSp modSp mod">
        <pc:chgData name="Lucas Jellema" userId="7e183fbb-84e0-44b3-9b03-0792bc8d162b" providerId="ADAL" clId="{7E1C3CCE-BC50-4675-9F63-F76B8A0837B5}" dt="2024-06-13T16:25:34.196" v="2424" actId="20577"/>
        <pc:sldMkLst>
          <pc:docMk/>
          <pc:sldMk cId="3777366484" sldId="13122"/>
        </pc:sldMkLst>
        <pc:spChg chg="mod">
          <ac:chgData name="Lucas Jellema" userId="7e183fbb-84e0-44b3-9b03-0792bc8d162b" providerId="ADAL" clId="{7E1C3CCE-BC50-4675-9F63-F76B8A0837B5}" dt="2024-06-13T16:25:34.196" v="2424" actId="20577"/>
          <ac:spMkLst>
            <pc:docMk/>
            <pc:sldMk cId="3777366484" sldId="13122"/>
            <ac:spMk id="4" creationId="{3BA318B2-8395-E01A-4FF4-4BC00F634FF4}"/>
          </ac:spMkLst>
        </pc:spChg>
        <pc:picChg chg="add mod">
          <ac:chgData name="Lucas Jellema" userId="7e183fbb-84e0-44b3-9b03-0792bc8d162b" providerId="ADAL" clId="{7E1C3CCE-BC50-4675-9F63-F76B8A0837B5}" dt="2024-06-12T06:42:03.837" v="1725" actId="1076"/>
          <ac:picMkLst>
            <pc:docMk/>
            <pc:sldMk cId="3777366484" sldId="13122"/>
            <ac:picMk id="7" creationId="{F2E983E6-0E12-A42C-A943-D4EAC4D3AEE3}"/>
          </ac:picMkLst>
        </pc:picChg>
      </pc:sldChg>
      <pc:sldChg chg="addSp delSp modSp mod modClrScheme modAnim chgLayout modNotesTx">
        <pc:chgData name="Lucas Jellema" userId="7e183fbb-84e0-44b3-9b03-0792bc8d162b" providerId="ADAL" clId="{7E1C3CCE-BC50-4675-9F63-F76B8A0837B5}" dt="2024-06-15T11:28:55.983" v="3216"/>
        <pc:sldMkLst>
          <pc:docMk/>
          <pc:sldMk cId="968945085" sldId="13123"/>
        </pc:sldMkLst>
        <pc:spChg chg="del">
          <ac:chgData name="Lucas Jellema" userId="7e183fbb-84e0-44b3-9b03-0792bc8d162b" providerId="ADAL" clId="{7E1C3CCE-BC50-4675-9F63-F76B8A0837B5}" dt="2024-06-13T16:25:52.669" v="2425" actId="26606"/>
          <ac:spMkLst>
            <pc:docMk/>
            <pc:sldMk cId="968945085" sldId="13123"/>
            <ac:spMk id="2" creationId="{9D486127-0C50-EE61-692B-F49323CFD6EA}"/>
          </ac:spMkLst>
        </pc:spChg>
        <pc:spChg chg="add mod">
          <ac:chgData name="Lucas Jellema" userId="7e183fbb-84e0-44b3-9b03-0792bc8d162b" providerId="ADAL" clId="{7E1C3CCE-BC50-4675-9F63-F76B8A0837B5}" dt="2024-06-15T11:28:48.760" v="3215"/>
          <ac:spMkLst>
            <pc:docMk/>
            <pc:sldMk cId="968945085" sldId="13123"/>
            <ac:spMk id="2" creationId="{D21B2F19-9E29-6500-AF03-07D0DC2B82A7}"/>
          </ac:spMkLst>
        </pc:spChg>
        <pc:spChg chg="mod">
          <ac:chgData name="Lucas Jellema" userId="7e183fbb-84e0-44b3-9b03-0792bc8d162b" providerId="ADAL" clId="{7E1C3CCE-BC50-4675-9F63-F76B8A0837B5}" dt="2024-06-13T16:26:11.646" v="2426" actId="255"/>
          <ac:spMkLst>
            <pc:docMk/>
            <pc:sldMk cId="968945085" sldId="13123"/>
            <ac:spMk id="3" creationId="{2C3719FF-7889-79AD-A4BB-D741B3732449}"/>
          </ac:spMkLst>
        </pc:spChg>
        <pc:spChg chg="del mod">
          <ac:chgData name="Lucas Jellema" userId="7e183fbb-84e0-44b3-9b03-0792bc8d162b" providerId="ADAL" clId="{7E1C3CCE-BC50-4675-9F63-F76B8A0837B5}" dt="2024-06-13T16:25:52.669" v="2425" actId="26606"/>
          <ac:spMkLst>
            <pc:docMk/>
            <pc:sldMk cId="968945085" sldId="13123"/>
            <ac:spMk id="4" creationId="{15328157-E87D-5F2C-B8D5-CA13F4BFEF3B}"/>
          </ac:spMkLst>
        </pc:spChg>
        <pc:spChg chg="del">
          <ac:chgData name="Lucas Jellema" userId="7e183fbb-84e0-44b3-9b03-0792bc8d162b" providerId="ADAL" clId="{7E1C3CCE-BC50-4675-9F63-F76B8A0837B5}" dt="2024-06-13T16:25:52.669" v="2425" actId="26606"/>
          <ac:spMkLst>
            <pc:docMk/>
            <pc:sldMk cId="968945085" sldId="13123"/>
            <ac:spMk id="5" creationId="{CA037DA0-C720-B750-68CB-D5FBF77B7257}"/>
          </ac:spMkLst>
        </pc:spChg>
        <pc:spChg chg="mod">
          <ac:chgData name="Lucas Jellema" userId="7e183fbb-84e0-44b3-9b03-0792bc8d162b" providerId="ADAL" clId="{7E1C3CCE-BC50-4675-9F63-F76B8A0837B5}" dt="2024-06-13T16:25:52.669" v="2425" actId="26606"/>
          <ac:spMkLst>
            <pc:docMk/>
            <pc:sldMk cId="968945085" sldId="13123"/>
            <ac:spMk id="6" creationId="{78EFF358-3CAA-5B0C-D91D-3F794F74C7F1}"/>
          </ac:spMkLst>
        </pc:spChg>
        <pc:spChg chg="add mod">
          <ac:chgData name="Lucas Jellema" userId="7e183fbb-84e0-44b3-9b03-0792bc8d162b" providerId="ADAL" clId="{7E1C3CCE-BC50-4675-9F63-F76B8A0837B5}" dt="2024-06-13T16:25:52.669" v="2425" actId="26606"/>
          <ac:spMkLst>
            <pc:docMk/>
            <pc:sldMk cId="968945085" sldId="13123"/>
            <ac:spMk id="12" creationId="{4E33F81B-92FE-CB02-9C6F-5D9CB935D2A7}"/>
          </ac:spMkLst>
        </pc:spChg>
        <pc:spChg chg="add mod">
          <ac:chgData name="Lucas Jellema" userId="7e183fbb-84e0-44b3-9b03-0792bc8d162b" providerId="ADAL" clId="{7E1C3CCE-BC50-4675-9F63-F76B8A0837B5}" dt="2024-06-13T16:25:52.669" v="2425" actId="26606"/>
          <ac:spMkLst>
            <pc:docMk/>
            <pc:sldMk cId="968945085" sldId="13123"/>
            <ac:spMk id="14" creationId="{7DFD051B-E04B-DBDD-B3ED-3277C84601A7}"/>
          </ac:spMkLst>
        </pc:spChg>
        <pc:graphicFrameChg chg="add">
          <ac:chgData name="Lucas Jellema" userId="7e183fbb-84e0-44b3-9b03-0792bc8d162b" providerId="ADAL" clId="{7E1C3CCE-BC50-4675-9F63-F76B8A0837B5}" dt="2024-06-13T16:25:52.669" v="2425" actId="26606"/>
          <ac:graphicFrameMkLst>
            <pc:docMk/>
            <pc:sldMk cId="968945085" sldId="13123"/>
            <ac:graphicFrameMk id="8" creationId="{ADED6FD8-27F7-2329-A8D6-B2AE4474A3BC}"/>
          </ac:graphicFrameMkLst>
        </pc:graphicFrameChg>
        <pc:picChg chg="add mod">
          <ac:chgData name="Lucas Jellema" userId="7e183fbb-84e0-44b3-9b03-0792bc8d162b" providerId="ADAL" clId="{7E1C3CCE-BC50-4675-9F63-F76B8A0837B5}" dt="2024-06-15T11:24:54.927" v="3205" actId="1076"/>
          <ac:picMkLst>
            <pc:docMk/>
            <pc:sldMk cId="968945085" sldId="13123"/>
            <ac:picMk id="1026" creationId="{C47C9970-D5FF-142E-5B99-D7921C610721}"/>
          </ac:picMkLst>
        </pc:picChg>
        <pc:picChg chg="add mod">
          <ac:chgData name="Lucas Jellema" userId="7e183fbb-84e0-44b3-9b03-0792bc8d162b" providerId="ADAL" clId="{7E1C3CCE-BC50-4675-9F63-F76B8A0837B5}" dt="2024-06-15T11:28:23.379" v="3210" actId="1076"/>
          <ac:picMkLst>
            <pc:docMk/>
            <pc:sldMk cId="968945085" sldId="13123"/>
            <ac:picMk id="1028" creationId="{EEFFD181-4FFD-AB35-70E0-D2616288103C}"/>
          </ac:picMkLst>
        </pc:picChg>
      </pc:sldChg>
      <pc:sldChg chg="addSp delSp modSp mod modClrScheme chgLayout">
        <pc:chgData name="Lucas Jellema" userId="7e183fbb-84e0-44b3-9b03-0792bc8d162b" providerId="ADAL" clId="{7E1C3CCE-BC50-4675-9F63-F76B8A0837B5}" dt="2024-06-13T16:27:52.331" v="2448" actId="255"/>
        <pc:sldMkLst>
          <pc:docMk/>
          <pc:sldMk cId="1346648220" sldId="13124"/>
        </pc:sldMkLst>
        <pc:spChg chg="del">
          <ac:chgData name="Lucas Jellema" userId="7e183fbb-84e0-44b3-9b03-0792bc8d162b" providerId="ADAL" clId="{7E1C3CCE-BC50-4675-9F63-F76B8A0837B5}" dt="2024-06-13T16:26:53.752" v="2441" actId="26606"/>
          <ac:spMkLst>
            <pc:docMk/>
            <pc:sldMk cId="1346648220" sldId="13124"/>
            <ac:spMk id="2" creationId="{EAB04AC1-830F-5ACB-9D01-CE2B635BCB4C}"/>
          </ac:spMkLst>
        </pc:spChg>
        <pc:spChg chg="mod">
          <ac:chgData name="Lucas Jellema" userId="7e183fbb-84e0-44b3-9b03-0792bc8d162b" providerId="ADAL" clId="{7E1C3CCE-BC50-4675-9F63-F76B8A0837B5}" dt="2024-06-13T16:27:52.331" v="2448" actId="255"/>
          <ac:spMkLst>
            <pc:docMk/>
            <pc:sldMk cId="1346648220" sldId="13124"/>
            <ac:spMk id="3" creationId="{AC28FBD0-2D83-77F3-DD3E-03BEE99E4DC4}"/>
          </ac:spMkLst>
        </pc:spChg>
        <pc:spChg chg="del mod">
          <ac:chgData name="Lucas Jellema" userId="7e183fbb-84e0-44b3-9b03-0792bc8d162b" providerId="ADAL" clId="{7E1C3CCE-BC50-4675-9F63-F76B8A0837B5}" dt="2024-06-13T16:26:53.752" v="2441" actId="26606"/>
          <ac:spMkLst>
            <pc:docMk/>
            <pc:sldMk cId="1346648220" sldId="13124"/>
            <ac:spMk id="4" creationId="{C2F6C521-8E00-6595-1725-AAC28B5EAADD}"/>
          </ac:spMkLst>
        </pc:spChg>
        <pc:spChg chg="del">
          <ac:chgData name="Lucas Jellema" userId="7e183fbb-84e0-44b3-9b03-0792bc8d162b" providerId="ADAL" clId="{7E1C3CCE-BC50-4675-9F63-F76B8A0837B5}" dt="2024-06-13T16:26:53.752" v="2441" actId="26606"/>
          <ac:spMkLst>
            <pc:docMk/>
            <pc:sldMk cId="1346648220" sldId="13124"/>
            <ac:spMk id="5" creationId="{F86AD71A-4B54-68D2-31A6-2E68F3F1ABE0}"/>
          </ac:spMkLst>
        </pc:spChg>
        <pc:spChg chg="mod">
          <ac:chgData name="Lucas Jellema" userId="7e183fbb-84e0-44b3-9b03-0792bc8d162b" providerId="ADAL" clId="{7E1C3CCE-BC50-4675-9F63-F76B8A0837B5}" dt="2024-06-13T16:26:53.752" v="2441" actId="26606"/>
          <ac:spMkLst>
            <pc:docMk/>
            <pc:sldMk cId="1346648220" sldId="13124"/>
            <ac:spMk id="6" creationId="{736B2FB0-AF8D-5C8D-B7BC-08BB1C68F8D6}"/>
          </ac:spMkLst>
        </pc:spChg>
        <pc:spChg chg="add mod">
          <ac:chgData name="Lucas Jellema" userId="7e183fbb-84e0-44b3-9b03-0792bc8d162b" providerId="ADAL" clId="{7E1C3CCE-BC50-4675-9F63-F76B8A0837B5}" dt="2024-06-13T16:26:53.752" v="2441" actId="26606"/>
          <ac:spMkLst>
            <pc:docMk/>
            <pc:sldMk cId="1346648220" sldId="13124"/>
            <ac:spMk id="12" creationId="{4ED0DEDC-008C-FC3F-34A3-A16274D58175}"/>
          </ac:spMkLst>
        </pc:spChg>
        <pc:spChg chg="add mod">
          <ac:chgData name="Lucas Jellema" userId="7e183fbb-84e0-44b3-9b03-0792bc8d162b" providerId="ADAL" clId="{7E1C3CCE-BC50-4675-9F63-F76B8A0837B5}" dt="2024-06-13T16:26:53.752" v="2441" actId="26606"/>
          <ac:spMkLst>
            <pc:docMk/>
            <pc:sldMk cId="1346648220" sldId="13124"/>
            <ac:spMk id="14" creationId="{A7592121-5894-F544-E4A5-DDBAADE3559C}"/>
          </ac:spMkLst>
        </pc:spChg>
        <pc:graphicFrameChg chg="add mod">
          <ac:chgData name="Lucas Jellema" userId="7e183fbb-84e0-44b3-9b03-0792bc8d162b" providerId="ADAL" clId="{7E1C3CCE-BC50-4675-9F63-F76B8A0837B5}" dt="2024-06-13T16:27:32.023" v="2447" actId="207"/>
          <ac:graphicFrameMkLst>
            <pc:docMk/>
            <pc:sldMk cId="1346648220" sldId="13124"/>
            <ac:graphicFrameMk id="8" creationId="{6487BB77-90EE-A8F1-CAD2-51875A5DC472}"/>
          </ac:graphicFrameMkLst>
        </pc:graphicFrameChg>
      </pc:sldChg>
      <pc:sldChg chg="addSp modSp mod modAnim">
        <pc:chgData name="Lucas Jellema" userId="7e183fbb-84e0-44b3-9b03-0792bc8d162b" providerId="ADAL" clId="{7E1C3CCE-BC50-4675-9F63-F76B8A0837B5}" dt="2024-06-13T16:33:34.435" v="2709" actId="20577"/>
        <pc:sldMkLst>
          <pc:docMk/>
          <pc:sldMk cId="1247058090" sldId="13125"/>
        </pc:sldMkLst>
        <pc:spChg chg="mod">
          <ac:chgData name="Lucas Jellema" userId="7e183fbb-84e0-44b3-9b03-0792bc8d162b" providerId="ADAL" clId="{7E1C3CCE-BC50-4675-9F63-F76B8A0837B5}" dt="2024-06-13T16:33:34.435" v="2709" actId="20577"/>
          <ac:spMkLst>
            <pc:docMk/>
            <pc:sldMk cId="1247058090" sldId="13125"/>
            <ac:spMk id="4" creationId="{3B618C14-06B7-1EA2-75C3-5091B7D3FBE1}"/>
          </ac:spMkLst>
        </pc:spChg>
        <pc:picChg chg="add mod">
          <ac:chgData name="Lucas Jellema" userId="7e183fbb-84e0-44b3-9b03-0792bc8d162b" providerId="ADAL" clId="{7E1C3CCE-BC50-4675-9F63-F76B8A0837B5}" dt="2024-06-12T06:36:31.683" v="1719" actId="1076"/>
          <ac:picMkLst>
            <pc:docMk/>
            <pc:sldMk cId="1247058090" sldId="13125"/>
            <ac:picMk id="7" creationId="{B74621B3-1038-7E24-93D0-BFB57A693ABB}"/>
          </ac:picMkLst>
        </pc:picChg>
      </pc:sldChg>
      <pc:sldChg chg="modSp add mod">
        <pc:chgData name="Lucas Jellema" userId="7e183fbb-84e0-44b3-9b03-0792bc8d162b" providerId="ADAL" clId="{7E1C3CCE-BC50-4675-9F63-F76B8A0837B5}" dt="2024-06-13T16:35:07.612" v="2737" actId="20577"/>
        <pc:sldMkLst>
          <pc:docMk/>
          <pc:sldMk cId="1611306612" sldId="13126"/>
        </pc:sldMkLst>
        <pc:spChg chg="mod">
          <ac:chgData name="Lucas Jellema" userId="7e183fbb-84e0-44b3-9b03-0792bc8d162b" providerId="ADAL" clId="{7E1C3CCE-BC50-4675-9F63-F76B8A0837B5}" dt="2024-06-13T16:35:07.612" v="2737" actId="20577"/>
          <ac:spMkLst>
            <pc:docMk/>
            <pc:sldMk cId="1611306612" sldId="13126"/>
            <ac:spMk id="3" creationId="{B8CF9F31-E5DE-7C12-F808-18C1A492C255}"/>
          </ac:spMkLst>
        </pc:spChg>
      </pc:sldChg>
      <pc:sldChg chg="addSp delSp modSp new del mod modAnim modNotesTx">
        <pc:chgData name="Lucas Jellema" userId="7e183fbb-84e0-44b3-9b03-0792bc8d162b" providerId="ADAL" clId="{7E1C3CCE-BC50-4675-9F63-F76B8A0837B5}" dt="2024-06-13T16:34:49.755" v="2710" actId="2696"/>
        <pc:sldMkLst>
          <pc:docMk/>
          <pc:sldMk cId="1885409713" sldId="13126"/>
        </pc:sldMkLst>
        <pc:spChg chg="mod">
          <ac:chgData name="Lucas Jellema" userId="7e183fbb-84e0-44b3-9b03-0792bc8d162b" providerId="ADAL" clId="{7E1C3CCE-BC50-4675-9F63-F76B8A0837B5}" dt="2024-06-12T05:45:01.935" v="353" actId="20577"/>
          <ac:spMkLst>
            <pc:docMk/>
            <pc:sldMk cId="1885409713" sldId="13126"/>
            <ac:spMk id="3" creationId="{B8CF9F31-E5DE-7C12-F808-18C1A492C255}"/>
          </ac:spMkLst>
        </pc:spChg>
        <pc:picChg chg="add del mod">
          <ac:chgData name="Lucas Jellema" userId="7e183fbb-84e0-44b3-9b03-0792bc8d162b" providerId="ADAL" clId="{7E1C3CCE-BC50-4675-9F63-F76B8A0837B5}" dt="2024-06-12T05:42:20.594" v="332" actId="478"/>
          <ac:picMkLst>
            <pc:docMk/>
            <pc:sldMk cId="1885409713" sldId="13126"/>
            <ac:picMk id="4098" creationId="{0D118513-3EAB-FCB8-9182-BE19F22795AB}"/>
          </ac:picMkLst>
        </pc:picChg>
        <pc:picChg chg="add mod">
          <ac:chgData name="Lucas Jellema" userId="7e183fbb-84e0-44b3-9b03-0792bc8d162b" providerId="ADAL" clId="{7E1C3CCE-BC50-4675-9F63-F76B8A0837B5}" dt="2024-06-12T05:42:40.994" v="337" actId="14100"/>
          <ac:picMkLst>
            <pc:docMk/>
            <pc:sldMk cId="1885409713" sldId="13126"/>
            <ac:picMk id="4100" creationId="{662D5C79-E4C3-3849-5B79-C50B25FB8CEE}"/>
          </ac:picMkLst>
        </pc:picChg>
        <pc:picChg chg="add del mod">
          <ac:chgData name="Lucas Jellema" userId="7e183fbb-84e0-44b3-9b03-0792bc8d162b" providerId="ADAL" clId="{7E1C3CCE-BC50-4675-9F63-F76B8A0837B5}" dt="2024-06-12T05:42:16.380" v="331" actId="478"/>
          <ac:picMkLst>
            <pc:docMk/>
            <pc:sldMk cId="1885409713" sldId="13126"/>
            <ac:picMk id="4102" creationId="{77AAB776-D744-1EAB-3E96-DD5B8A5690F6}"/>
          </ac:picMkLst>
        </pc:picChg>
        <pc:picChg chg="add mod">
          <ac:chgData name="Lucas Jellema" userId="7e183fbb-84e0-44b3-9b03-0792bc8d162b" providerId="ADAL" clId="{7E1C3CCE-BC50-4675-9F63-F76B8A0837B5}" dt="2024-06-12T05:45:17.062" v="360" actId="1076"/>
          <ac:picMkLst>
            <pc:docMk/>
            <pc:sldMk cId="1885409713" sldId="13126"/>
            <ac:picMk id="4104" creationId="{0FAF4475-F397-C40A-936B-4A6C9C7861E5}"/>
          </ac:picMkLst>
        </pc:picChg>
        <pc:picChg chg="add mod">
          <ac:chgData name="Lucas Jellema" userId="7e183fbb-84e0-44b3-9b03-0792bc8d162b" providerId="ADAL" clId="{7E1C3CCE-BC50-4675-9F63-F76B8A0837B5}" dt="2024-06-12T05:45:07.117" v="356" actId="1076"/>
          <ac:picMkLst>
            <pc:docMk/>
            <pc:sldMk cId="1885409713" sldId="13126"/>
            <ac:picMk id="4106" creationId="{5E149E26-84B1-C5D7-B8E2-161365D19704}"/>
          </ac:picMkLst>
        </pc:picChg>
      </pc:sldChg>
      <pc:sldChg chg="add">
        <pc:chgData name="Lucas Jellema" userId="7e183fbb-84e0-44b3-9b03-0792bc8d162b" providerId="ADAL" clId="{7E1C3CCE-BC50-4675-9F63-F76B8A0837B5}" dt="2024-06-13T16:34:54.273" v="2711"/>
        <pc:sldMkLst>
          <pc:docMk/>
          <pc:sldMk cId="2561056880" sldId="13127"/>
        </pc:sldMkLst>
      </pc:sldChg>
      <pc:sldChg chg="delSp modSp add del mod">
        <pc:chgData name="Lucas Jellema" userId="7e183fbb-84e0-44b3-9b03-0792bc8d162b" providerId="ADAL" clId="{7E1C3CCE-BC50-4675-9F63-F76B8A0837B5}" dt="2024-06-13T16:34:49.755" v="2710" actId="2696"/>
        <pc:sldMkLst>
          <pc:docMk/>
          <pc:sldMk cId="4208198015" sldId="13127"/>
        </pc:sldMkLst>
        <pc:spChg chg="mod">
          <ac:chgData name="Lucas Jellema" userId="7e183fbb-84e0-44b3-9b03-0792bc8d162b" providerId="ADAL" clId="{7E1C3CCE-BC50-4675-9F63-F76B8A0837B5}" dt="2024-06-12T05:46:29.475" v="393" actId="20577"/>
          <ac:spMkLst>
            <pc:docMk/>
            <pc:sldMk cId="4208198015" sldId="13127"/>
            <ac:spMk id="3" creationId="{B8CF9F31-E5DE-7C12-F808-18C1A492C255}"/>
          </ac:spMkLst>
        </pc:spChg>
        <pc:picChg chg="del mod">
          <ac:chgData name="Lucas Jellema" userId="7e183fbb-84e0-44b3-9b03-0792bc8d162b" providerId="ADAL" clId="{7E1C3CCE-BC50-4675-9F63-F76B8A0837B5}" dt="2024-06-12T05:45:45.895" v="363" actId="478"/>
          <ac:picMkLst>
            <pc:docMk/>
            <pc:sldMk cId="4208198015" sldId="13127"/>
            <ac:picMk id="4098" creationId="{0D118513-3EAB-FCB8-9182-BE19F22795AB}"/>
          </ac:picMkLst>
        </pc:picChg>
        <pc:picChg chg="mod">
          <ac:chgData name="Lucas Jellema" userId="7e183fbb-84e0-44b3-9b03-0792bc8d162b" providerId="ADAL" clId="{7E1C3CCE-BC50-4675-9F63-F76B8A0837B5}" dt="2024-06-12T05:46:11.828" v="369" actId="1076"/>
          <ac:picMkLst>
            <pc:docMk/>
            <pc:sldMk cId="4208198015" sldId="13127"/>
            <ac:picMk id="4100" creationId="{662D5C79-E4C3-3849-5B79-C50B25FB8CEE}"/>
          </ac:picMkLst>
        </pc:picChg>
        <pc:picChg chg="mod">
          <ac:chgData name="Lucas Jellema" userId="7e183fbb-84e0-44b3-9b03-0792bc8d162b" providerId="ADAL" clId="{7E1C3CCE-BC50-4675-9F63-F76B8A0837B5}" dt="2024-06-12T05:46:14.402" v="370" actId="1076"/>
          <ac:picMkLst>
            <pc:docMk/>
            <pc:sldMk cId="4208198015" sldId="13127"/>
            <ac:picMk id="4102" creationId="{77AAB776-D744-1EAB-3E96-DD5B8A5690F6}"/>
          </ac:picMkLst>
        </pc:picChg>
      </pc:sldChg>
      <pc:sldChg chg="add">
        <pc:chgData name="Lucas Jellema" userId="7e183fbb-84e0-44b3-9b03-0792bc8d162b" providerId="ADAL" clId="{7E1C3CCE-BC50-4675-9F63-F76B8A0837B5}" dt="2024-06-13T16:34:54.273" v="2711"/>
        <pc:sldMkLst>
          <pc:docMk/>
          <pc:sldMk cId="3645855955" sldId="13128"/>
        </pc:sldMkLst>
      </pc:sldChg>
      <pc:sldChg chg="addSp delSp modSp add del ord">
        <pc:chgData name="Lucas Jellema" userId="7e183fbb-84e0-44b3-9b03-0792bc8d162b" providerId="ADAL" clId="{7E1C3CCE-BC50-4675-9F63-F76B8A0837B5}" dt="2024-06-13T16:34:49.755" v="2710" actId="2696"/>
        <pc:sldMkLst>
          <pc:docMk/>
          <pc:sldMk cId="4091999943" sldId="13128"/>
        </pc:sldMkLst>
        <pc:picChg chg="mod">
          <ac:chgData name="Lucas Jellema" userId="7e183fbb-84e0-44b3-9b03-0792bc8d162b" providerId="ADAL" clId="{7E1C3CCE-BC50-4675-9F63-F76B8A0837B5}" dt="2024-06-12T05:44:34.157" v="348" actId="1076"/>
          <ac:picMkLst>
            <pc:docMk/>
            <pc:sldMk cId="4091999943" sldId="13128"/>
            <ac:picMk id="4098" creationId="{0D118513-3EAB-FCB8-9182-BE19F22795AB}"/>
          </ac:picMkLst>
        </pc:picChg>
        <pc:picChg chg="del">
          <ac:chgData name="Lucas Jellema" userId="7e183fbb-84e0-44b3-9b03-0792bc8d162b" providerId="ADAL" clId="{7E1C3CCE-BC50-4675-9F63-F76B8A0837B5}" dt="2024-06-12T05:44:17.748" v="343" actId="478"/>
          <ac:picMkLst>
            <pc:docMk/>
            <pc:sldMk cId="4091999943" sldId="13128"/>
            <ac:picMk id="4100" creationId="{662D5C79-E4C3-3849-5B79-C50B25FB8CEE}"/>
          </ac:picMkLst>
        </pc:picChg>
        <pc:picChg chg="del">
          <ac:chgData name="Lucas Jellema" userId="7e183fbb-84e0-44b3-9b03-0792bc8d162b" providerId="ADAL" clId="{7E1C3CCE-BC50-4675-9F63-F76B8A0837B5}" dt="2024-06-12T05:44:17.748" v="343" actId="478"/>
          <ac:picMkLst>
            <pc:docMk/>
            <pc:sldMk cId="4091999943" sldId="13128"/>
            <ac:picMk id="4102" creationId="{77AAB776-D744-1EAB-3E96-DD5B8A5690F6}"/>
          </ac:picMkLst>
        </pc:picChg>
        <pc:picChg chg="add mod">
          <ac:chgData name="Lucas Jellema" userId="7e183fbb-84e0-44b3-9b03-0792bc8d162b" providerId="ADAL" clId="{7E1C3CCE-BC50-4675-9F63-F76B8A0837B5}" dt="2024-06-12T05:44:26.740" v="346" actId="1076"/>
          <ac:picMkLst>
            <pc:docMk/>
            <pc:sldMk cId="4091999943" sldId="13128"/>
            <ac:picMk id="5122" creationId="{939B0FDF-630B-65A8-F8CB-92180E652B9A}"/>
          </ac:picMkLst>
        </pc:picChg>
      </pc:sldChg>
      <pc:sldChg chg="modSp new mod ord">
        <pc:chgData name="Lucas Jellema" userId="7e183fbb-84e0-44b3-9b03-0792bc8d162b" providerId="ADAL" clId="{7E1C3CCE-BC50-4675-9F63-F76B8A0837B5}" dt="2024-06-16T07:03:49.826" v="6050" actId="20577"/>
        <pc:sldMkLst>
          <pc:docMk/>
          <pc:sldMk cId="679168497" sldId="13129"/>
        </pc:sldMkLst>
        <pc:spChg chg="mod">
          <ac:chgData name="Lucas Jellema" userId="7e183fbb-84e0-44b3-9b03-0792bc8d162b" providerId="ADAL" clId="{7E1C3CCE-BC50-4675-9F63-F76B8A0837B5}" dt="2024-06-15T12:26:50.467" v="5839" actId="20577"/>
          <ac:spMkLst>
            <pc:docMk/>
            <pc:sldMk cId="679168497" sldId="13129"/>
            <ac:spMk id="3" creationId="{8C370746-6C1A-3222-AD8A-62287041682A}"/>
          </ac:spMkLst>
        </pc:spChg>
        <pc:spChg chg="mod">
          <ac:chgData name="Lucas Jellema" userId="7e183fbb-84e0-44b3-9b03-0792bc8d162b" providerId="ADAL" clId="{7E1C3CCE-BC50-4675-9F63-F76B8A0837B5}" dt="2024-06-16T07:03:49.826" v="6050" actId="20577"/>
          <ac:spMkLst>
            <pc:docMk/>
            <pc:sldMk cId="679168497" sldId="13129"/>
            <ac:spMk id="4" creationId="{C468E6CF-BDED-6C19-F007-5CF320F8AD9D}"/>
          </ac:spMkLst>
        </pc:spChg>
      </pc:sldChg>
      <pc:sldChg chg="addSp delSp modSp add mod delAnim modAnim">
        <pc:chgData name="Lucas Jellema" userId="7e183fbb-84e0-44b3-9b03-0792bc8d162b" providerId="ADAL" clId="{7E1C3CCE-BC50-4675-9F63-F76B8A0837B5}" dt="2024-06-15T12:03:26.842" v="4702" actId="21"/>
        <pc:sldMkLst>
          <pc:docMk/>
          <pc:sldMk cId="4281579077" sldId="13147"/>
        </pc:sldMkLst>
        <pc:spChg chg="mod">
          <ac:chgData name="Lucas Jellema" userId="7e183fbb-84e0-44b3-9b03-0792bc8d162b" providerId="ADAL" clId="{7E1C3CCE-BC50-4675-9F63-F76B8A0837B5}" dt="2024-06-15T12:00:32.018" v="4684" actId="20577"/>
          <ac:spMkLst>
            <pc:docMk/>
            <pc:sldMk cId="4281579077" sldId="13147"/>
            <ac:spMk id="3" creationId="{BD65850D-7442-4B59-B00C-E78882942E55}"/>
          </ac:spMkLst>
        </pc:spChg>
        <pc:spChg chg="del">
          <ac:chgData name="Lucas Jellema" userId="7e183fbb-84e0-44b3-9b03-0792bc8d162b" providerId="ADAL" clId="{7E1C3CCE-BC50-4675-9F63-F76B8A0837B5}" dt="2024-06-15T11:59:55.725" v="4663" actId="478"/>
          <ac:spMkLst>
            <pc:docMk/>
            <pc:sldMk cId="4281579077" sldId="13147"/>
            <ac:spMk id="4" creationId="{EF8D443A-FED3-4033-9819-C05DA0EA5276}"/>
          </ac:spMkLst>
        </pc:spChg>
        <pc:spChg chg="add mod">
          <ac:chgData name="Lucas Jellema" userId="7e183fbb-84e0-44b3-9b03-0792bc8d162b" providerId="ADAL" clId="{7E1C3CCE-BC50-4675-9F63-F76B8A0837B5}" dt="2024-06-15T12:01:32.099" v="4694" actId="14100"/>
          <ac:spMkLst>
            <pc:docMk/>
            <pc:sldMk cId="4281579077" sldId="13147"/>
            <ac:spMk id="8" creationId="{07955063-1F43-9ACF-523E-014B205DBFE8}"/>
          </ac:spMkLst>
        </pc:spChg>
        <pc:spChg chg="del">
          <ac:chgData name="Lucas Jellema" userId="7e183fbb-84e0-44b3-9b03-0792bc8d162b" providerId="ADAL" clId="{7E1C3CCE-BC50-4675-9F63-F76B8A0837B5}" dt="2024-06-15T12:00:10.095" v="4665" actId="478"/>
          <ac:spMkLst>
            <pc:docMk/>
            <pc:sldMk cId="4281579077" sldId="13147"/>
            <ac:spMk id="14" creationId="{B534E72E-6D76-4C53-AFFB-F88236AC41A6}"/>
          </ac:spMkLst>
        </pc:spChg>
        <pc:graphicFrameChg chg="del mod">
          <ac:chgData name="Lucas Jellema" userId="7e183fbb-84e0-44b3-9b03-0792bc8d162b" providerId="ADAL" clId="{7E1C3CCE-BC50-4675-9F63-F76B8A0837B5}" dt="2024-06-15T11:59:44.286" v="4661" actId="478"/>
          <ac:graphicFrameMkLst>
            <pc:docMk/>
            <pc:sldMk cId="4281579077" sldId="13147"/>
            <ac:graphicFrameMk id="7" creationId="{5789E29B-8A3F-4CB4-8ED5-1B558ACA6D4A}"/>
          </ac:graphicFrameMkLst>
        </pc:graphicFrameChg>
        <pc:picChg chg="del">
          <ac:chgData name="Lucas Jellema" userId="7e183fbb-84e0-44b3-9b03-0792bc8d162b" providerId="ADAL" clId="{7E1C3CCE-BC50-4675-9F63-F76B8A0837B5}" dt="2024-06-15T11:59:48.789" v="4662" actId="478"/>
          <ac:picMkLst>
            <pc:docMk/>
            <pc:sldMk cId="4281579077" sldId="13147"/>
            <ac:picMk id="3074" creationId="{B1F5D2F0-360A-401E-89CD-8214921B7411}"/>
          </ac:picMkLst>
        </pc:picChg>
        <pc:picChg chg="del">
          <ac:chgData name="Lucas Jellema" userId="7e183fbb-84e0-44b3-9b03-0792bc8d162b" providerId="ADAL" clId="{7E1C3CCE-BC50-4675-9F63-F76B8A0837B5}" dt="2024-06-15T11:59:48.789" v="4662" actId="478"/>
          <ac:picMkLst>
            <pc:docMk/>
            <pc:sldMk cId="4281579077" sldId="13147"/>
            <ac:picMk id="3076" creationId="{5724EFB6-6544-45FE-B9AB-24C3C993805C}"/>
          </ac:picMkLst>
        </pc:picChg>
        <pc:picChg chg="del">
          <ac:chgData name="Lucas Jellema" userId="7e183fbb-84e0-44b3-9b03-0792bc8d162b" providerId="ADAL" clId="{7E1C3CCE-BC50-4675-9F63-F76B8A0837B5}" dt="2024-06-15T11:59:55.725" v="4663" actId="478"/>
          <ac:picMkLst>
            <pc:docMk/>
            <pc:sldMk cId="4281579077" sldId="13147"/>
            <ac:picMk id="3078" creationId="{3D640597-BF76-4C4B-9469-9ED7D7AD2A3E}"/>
          </ac:picMkLst>
        </pc:picChg>
        <pc:picChg chg="add mod">
          <ac:chgData name="Lucas Jellema" userId="7e183fbb-84e0-44b3-9b03-0792bc8d162b" providerId="ADAL" clId="{7E1C3CCE-BC50-4675-9F63-F76B8A0837B5}" dt="2024-06-15T12:01:17.509" v="4689" actId="1076"/>
          <ac:picMkLst>
            <pc:docMk/>
            <pc:sldMk cId="4281579077" sldId="13147"/>
            <ac:picMk id="5122" creationId="{F90B8BCD-06AD-02FE-2380-846A2E12C169}"/>
          </ac:picMkLst>
        </pc:picChg>
        <pc:picChg chg="add del mod">
          <ac:chgData name="Lucas Jellema" userId="7e183fbb-84e0-44b3-9b03-0792bc8d162b" providerId="ADAL" clId="{7E1C3CCE-BC50-4675-9F63-F76B8A0837B5}" dt="2024-06-15T12:03:26.842" v="4702" actId="21"/>
          <ac:picMkLst>
            <pc:docMk/>
            <pc:sldMk cId="4281579077" sldId="13147"/>
            <ac:picMk id="5124" creationId="{B62AAB39-519A-6E34-8E6E-26E1D47B5072}"/>
          </ac:picMkLst>
        </pc:picChg>
      </pc:sldChg>
      <pc:sldChg chg="modSp add mod">
        <pc:chgData name="Lucas Jellema" userId="7e183fbb-84e0-44b3-9b03-0792bc8d162b" providerId="ADAL" clId="{7E1C3CCE-BC50-4675-9F63-F76B8A0837B5}" dt="2024-06-13T16:23:57.345" v="2376" actId="6549"/>
        <pc:sldMkLst>
          <pc:docMk/>
          <pc:sldMk cId="3639144678" sldId="2145705942"/>
        </pc:sldMkLst>
        <pc:spChg chg="mod">
          <ac:chgData name="Lucas Jellema" userId="7e183fbb-84e0-44b3-9b03-0792bc8d162b" providerId="ADAL" clId="{7E1C3CCE-BC50-4675-9F63-F76B8A0837B5}" dt="2024-06-13T16:23:57.345" v="2376" actId="6549"/>
          <ac:spMkLst>
            <pc:docMk/>
            <pc:sldMk cId="3639144678" sldId="2145705942"/>
            <ac:spMk id="4" creationId="{51F49C35-B48A-400D-8974-105D813373EE}"/>
          </ac:spMkLst>
        </pc:spChg>
      </pc:sldChg>
      <pc:sldChg chg="addSp delSp modSp new mod modAnim">
        <pc:chgData name="Lucas Jellema" userId="7e183fbb-84e0-44b3-9b03-0792bc8d162b" providerId="ADAL" clId="{7E1C3CCE-BC50-4675-9F63-F76B8A0837B5}" dt="2024-06-15T11:38:14.593" v="4152" actId="113"/>
        <pc:sldMkLst>
          <pc:docMk/>
          <pc:sldMk cId="3134345620" sldId="2145705943"/>
        </pc:sldMkLst>
        <pc:spChg chg="mod">
          <ac:chgData name="Lucas Jellema" userId="7e183fbb-84e0-44b3-9b03-0792bc8d162b" providerId="ADAL" clId="{7E1C3CCE-BC50-4675-9F63-F76B8A0837B5}" dt="2024-06-12T06:13:50.090" v="1486" actId="20577"/>
          <ac:spMkLst>
            <pc:docMk/>
            <pc:sldMk cId="3134345620" sldId="2145705943"/>
            <ac:spMk id="3" creationId="{E33B018A-6C5A-B275-21FB-17495371941D}"/>
          </ac:spMkLst>
        </pc:spChg>
        <pc:spChg chg="mod">
          <ac:chgData name="Lucas Jellema" userId="7e183fbb-84e0-44b3-9b03-0792bc8d162b" providerId="ADAL" clId="{7E1C3CCE-BC50-4675-9F63-F76B8A0837B5}" dt="2024-06-15T11:38:14.593" v="4152" actId="113"/>
          <ac:spMkLst>
            <pc:docMk/>
            <pc:sldMk cId="3134345620" sldId="2145705943"/>
            <ac:spMk id="4" creationId="{BA44E679-2CBE-1DD8-CE1B-B20F23F42762}"/>
          </ac:spMkLst>
        </pc:spChg>
        <pc:spChg chg="add del">
          <ac:chgData name="Lucas Jellema" userId="7e183fbb-84e0-44b3-9b03-0792bc8d162b" providerId="ADAL" clId="{7E1C3CCE-BC50-4675-9F63-F76B8A0837B5}" dt="2024-06-12T06:13:55.300" v="1488" actId="22"/>
          <ac:spMkLst>
            <pc:docMk/>
            <pc:sldMk cId="3134345620" sldId="2145705943"/>
            <ac:spMk id="8" creationId="{34518047-C414-305C-EF9B-076520F1D96E}"/>
          </ac:spMkLst>
        </pc:spChg>
        <pc:spChg chg="add mod">
          <ac:chgData name="Lucas Jellema" userId="7e183fbb-84e0-44b3-9b03-0792bc8d162b" providerId="ADAL" clId="{7E1C3CCE-BC50-4675-9F63-F76B8A0837B5}" dt="2024-06-12T06:14:30.035" v="1492" actId="1076"/>
          <ac:spMkLst>
            <pc:docMk/>
            <pc:sldMk cId="3134345620" sldId="2145705943"/>
            <ac:spMk id="11" creationId="{7350E99B-80D8-3F5C-2E0E-7321236D2BC0}"/>
          </ac:spMkLst>
        </pc:spChg>
        <pc:spChg chg="add mod">
          <ac:chgData name="Lucas Jellema" userId="7e183fbb-84e0-44b3-9b03-0792bc8d162b" providerId="ADAL" clId="{7E1C3CCE-BC50-4675-9F63-F76B8A0837B5}" dt="2024-06-12T06:14:30.035" v="1492" actId="1076"/>
          <ac:spMkLst>
            <pc:docMk/>
            <pc:sldMk cId="3134345620" sldId="2145705943"/>
            <ac:spMk id="12" creationId="{D04CF9C4-D791-CEAD-4F4B-569BC36EB5CA}"/>
          </ac:spMkLst>
        </pc:spChg>
        <pc:spChg chg="add mod">
          <ac:chgData name="Lucas Jellema" userId="7e183fbb-84e0-44b3-9b03-0792bc8d162b" providerId="ADAL" clId="{7E1C3CCE-BC50-4675-9F63-F76B8A0837B5}" dt="2024-06-12T06:14:30.035" v="1492" actId="1076"/>
          <ac:spMkLst>
            <pc:docMk/>
            <pc:sldMk cId="3134345620" sldId="2145705943"/>
            <ac:spMk id="16" creationId="{1EBE7177-FA8E-B6D5-9087-9315D6D4B993}"/>
          </ac:spMkLst>
        </pc:spChg>
        <pc:spChg chg="add mod">
          <ac:chgData name="Lucas Jellema" userId="7e183fbb-84e0-44b3-9b03-0792bc8d162b" providerId="ADAL" clId="{7E1C3CCE-BC50-4675-9F63-F76B8A0837B5}" dt="2024-06-12T06:14:30.035" v="1492" actId="1076"/>
          <ac:spMkLst>
            <pc:docMk/>
            <pc:sldMk cId="3134345620" sldId="2145705943"/>
            <ac:spMk id="17" creationId="{71966503-600E-A2F8-82E6-B833920CDCE2}"/>
          </ac:spMkLst>
        </pc:spChg>
        <pc:spChg chg="add mod">
          <ac:chgData name="Lucas Jellema" userId="7e183fbb-84e0-44b3-9b03-0792bc8d162b" providerId="ADAL" clId="{7E1C3CCE-BC50-4675-9F63-F76B8A0837B5}" dt="2024-06-12T06:14:30.035" v="1492" actId="1076"/>
          <ac:spMkLst>
            <pc:docMk/>
            <pc:sldMk cId="3134345620" sldId="2145705943"/>
            <ac:spMk id="20" creationId="{30C1249A-8A09-9EB0-423A-ECC8049633D2}"/>
          </ac:spMkLst>
        </pc:spChg>
        <pc:spChg chg="add mod">
          <ac:chgData name="Lucas Jellema" userId="7e183fbb-84e0-44b3-9b03-0792bc8d162b" providerId="ADAL" clId="{7E1C3CCE-BC50-4675-9F63-F76B8A0837B5}" dt="2024-06-12T06:14:30.035" v="1492" actId="1076"/>
          <ac:spMkLst>
            <pc:docMk/>
            <pc:sldMk cId="3134345620" sldId="2145705943"/>
            <ac:spMk id="22" creationId="{7B7B3C4C-C7F7-9D3F-CEFE-7AFE4C093E2B}"/>
          </ac:spMkLst>
        </pc:spChg>
        <pc:spChg chg="add mod">
          <ac:chgData name="Lucas Jellema" userId="7e183fbb-84e0-44b3-9b03-0792bc8d162b" providerId="ADAL" clId="{7E1C3CCE-BC50-4675-9F63-F76B8A0837B5}" dt="2024-06-12T06:14:30.035" v="1492" actId="1076"/>
          <ac:spMkLst>
            <pc:docMk/>
            <pc:sldMk cId="3134345620" sldId="2145705943"/>
            <ac:spMk id="23" creationId="{2D71E5B3-9F0B-51E0-64ED-B79838A7375C}"/>
          </ac:spMkLst>
        </pc:spChg>
        <pc:spChg chg="add mod">
          <ac:chgData name="Lucas Jellema" userId="7e183fbb-84e0-44b3-9b03-0792bc8d162b" providerId="ADAL" clId="{7E1C3CCE-BC50-4675-9F63-F76B8A0837B5}" dt="2024-06-12T06:14:30.035" v="1492" actId="1076"/>
          <ac:spMkLst>
            <pc:docMk/>
            <pc:sldMk cId="3134345620" sldId="2145705943"/>
            <ac:spMk id="24" creationId="{B4AA5181-D030-EC5B-383A-F05DF10239F6}"/>
          </ac:spMkLst>
        </pc:spChg>
        <pc:picChg chg="add mod">
          <ac:chgData name="Lucas Jellema" userId="7e183fbb-84e0-44b3-9b03-0792bc8d162b" providerId="ADAL" clId="{7E1C3CCE-BC50-4675-9F63-F76B8A0837B5}" dt="2024-06-12T06:14:42.936" v="1494" actId="1076"/>
          <ac:picMkLst>
            <pc:docMk/>
            <pc:sldMk cId="3134345620" sldId="2145705943"/>
            <ac:picMk id="21" creationId="{2D1FEAA0-980A-B089-2C86-BD75ADB1B88E}"/>
          </ac:picMkLst>
        </pc:picChg>
        <pc:cxnChg chg="add mod">
          <ac:chgData name="Lucas Jellema" userId="7e183fbb-84e0-44b3-9b03-0792bc8d162b" providerId="ADAL" clId="{7E1C3CCE-BC50-4675-9F63-F76B8A0837B5}" dt="2024-06-12T06:14:30.035" v="1492" actId="1076"/>
          <ac:cxnSpMkLst>
            <pc:docMk/>
            <pc:sldMk cId="3134345620" sldId="2145705943"/>
            <ac:cxnSpMk id="9" creationId="{998E97CD-A93F-19C6-6D7D-413954E354E9}"/>
          </ac:cxnSpMkLst>
        </pc:cxnChg>
        <pc:cxnChg chg="add mod">
          <ac:chgData name="Lucas Jellema" userId="7e183fbb-84e0-44b3-9b03-0792bc8d162b" providerId="ADAL" clId="{7E1C3CCE-BC50-4675-9F63-F76B8A0837B5}" dt="2024-06-12T06:14:30.035" v="1492" actId="1076"/>
          <ac:cxnSpMkLst>
            <pc:docMk/>
            <pc:sldMk cId="3134345620" sldId="2145705943"/>
            <ac:cxnSpMk id="10" creationId="{4D3BA1BF-74AC-A04B-CEF8-AC1DA4066949}"/>
          </ac:cxnSpMkLst>
        </pc:cxnChg>
        <pc:cxnChg chg="add mod">
          <ac:chgData name="Lucas Jellema" userId="7e183fbb-84e0-44b3-9b03-0792bc8d162b" providerId="ADAL" clId="{7E1C3CCE-BC50-4675-9F63-F76B8A0837B5}" dt="2024-06-12T06:14:30.035" v="1492" actId="1076"/>
          <ac:cxnSpMkLst>
            <pc:docMk/>
            <pc:sldMk cId="3134345620" sldId="2145705943"/>
            <ac:cxnSpMk id="13" creationId="{EFC6F3CC-3D91-AD00-CA24-599299B86D9C}"/>
          </ac:cxnSpMkLst>
        </pc:cxnChg>
        <pc:cxnChg chg="add mod">
          <ac:chgData name="Lucas Jellema" userId="7e183fbb-84e0-44b3-9b03-0792bc8d162b" providerId="ADAL" clId="{7E1C3CCE-BC50-4675-9F63-F76B8A0837B5}" dt="2024-06-12T06:14:30.035" v="1492" actId="1076"/>
          <ac:cxnSpMkLst>
            <pc:docMk/>
            <pc:sldMk cId="3134345620" sldId="2145705943"/>
            <ac:cxnSpMk id="14" creationId="{6843511A-F706-FE50-98FC-EB25F122D2FE}"/>
          </ac:cxnSpMkLst>
        </pc:cxnChg>
        <pc:cxnChg chg="add mod">
          <ac:chgData name="Lucas Jellema" userId="7e183fbb-84e0-44b3-9b03-0792bc8d162b" providerId="ADAL" clId="{7E1C3CCE-BC50-4675-9F63-F76B8A0837B5}" dt="2024-06-12T06:14:30.035" v="1492" actId="1076"/>
          <ac:cxnSpMkLst>
            <pc:docMk/>
            <pc:sldMk cId="3134345620" sldId="2145705943"/>
            <ac:cxnSpMk id="15" creationId="{1D4B69D7-6D52-68FE-98CC-8E43F49DEB68}"/>
          </ac:cxnSpMkLst>
        </pc:cxnChg>
        <pc:cxnChg chg="add mod">
          <ac:chgData name="Lucas Jellema" userId="7e183fbb-84e0-44b3-9b03-0792bc8d162b" providerId="ADAL" clId="{7E1C3CCE-BC50-4675-9F63-F76B8A0837B5}" dt="2024-06-12T06:14:30.035" v="1492" actId="1076"/>
          <ac:cxnSpMkLst>
            <pc:docMk/>
            <pc:sldMk cId="3134345620" sldId="2145705943"/>
            <ac:cxnSpMk id="18" creationId="{0A1F99C9-8CBE-1479-B336-8E14EBD58FB2}"/>
          </ac:cxnSpMkLst>
        </pc:cxnChg>
        <pc:cxnChg chg="add mod">
          <ac:chgData name="Lucas Jellema" userId="7e183fbb-84e0-44b3-9b03-0792bc8d162b" providerId="ADAL" clId="{7E1C3CCE-BC50-4675-9F63-F76B8A0837B5}" dt="2024-06-12T06:14:30.035" v="1492" actId="1076"/>
          <ac:cxnSpMkLst>
            <pc:docMk/>
            <pc:sldMk cId="3134345620" sldId="2145705943"/>
            <ac:cxnSpMk id="19" creationId="{BE79C331-6826-EC39-F914-0AA663E56E75}"/>
          </ac:cxnSpMkLst>
        </pc:cxnChg>
      </pc:sldChg>
      <pc:sldChg chg="addSp delSp modSp new mod modAnim">
        <pc:chgData name="Lucas Jellema" userId="7e183fbb-84e0-44b3-9b03-0792bc8d162b" providerId="ADAL" clId="{7E1C3CCE-BC50-4675-9F63-F76B8A0837B5}" dt="2024-06-12T06:25:08.339" v="1578" actId="14100"/>
        <pc:sldMkLst>
          <pc:docMk/>
          <pc:sldMk cId="2018167898" sldId="2145705944"/>
        </pc:sldMkLst>
        <pc:spChg chg="mod">
          <ac:chgData name="Lucas Jellema" userId="7e183fbb-84e0-44b3-9b03-0792bc8d162b" providerId="ADAL" clId="{7E1C3CCE-BC50-4675-9F63-F76B8A0837B5}" dt="2024-06-12T06:19:05.039" v="1572" actId="20577"/>
          <ac:spMkLst>
            <pc:docMk/>
            <pc:sldMk cId="2018167898" sldId="2145705944"/>
            <ac:spMk id="3" creationId="{9BF2B217-F433-0A59-B481-06D2053422D2}"/>
          </ac:spMkLst>
        </pc:spChg>
        <pc:spChg chg="mod">
          <ac:chgData name="Lucas Jellema" userId="7e183fbb-84e0-44b3-9b03-0792bc8d162b" providerId="ADAL" clId="{7E1C3CCE-BC50-4675-9F63-F76B8A0837B5}" dt="2024-06-12T06:25:08.339" v="1578" actId="14100"/>
          <ac:spMkLst>
            <pc:docMk/>
            <pc:sldMk cId="2018167898" sldId="2145705944"/>
            <ac:spMk id="4" creationId="{5349B161-21B9-7D41-FDBE-B5717CC99A70}"/>
          </ac:spMkLst>
        </pc:spChg>
        <pc:spChg chg="add mod">
          <ac:chgData name="Lucas Jellema" userId="7e183fbb-84e0-44b3-9b03-0792bc8d162b" providerId="ADAL" clId="{7E1C3CCE-BC50-4675-9F63-F76B8A0837B5}" dt="2024-06-12T06:18:44.095" v="1531" actId="1035"/>
          <ac:spMkLst>
            <pc:docMk/>
            <pc:sldMk cId="2018167898" sldId="2145705944"/>
            <ac:spMk id="8" creationId="{4E729112-64E9-7F53-E508-7B2E4263EDCF}"/>
          </ac:spMkLst>
        </pc:spChg>
        <pc:spChg chg="add mod">
          <ac:chgData name="Lucas Jellema" userId="7e183fbb-84e0-44b3-9b03-0792bc8d162b" providerId="ADAL" clId="{7E1C3CCE-BC50-4675-9F63-F76B8A0837B5}" dt="2024-06-12T06:18:44.095" v="1531" actId="1035"/>
          <ac:spMkLst>
            <pc:docMk/>
            <pc:sldMk cId="2018167898" sldId="2145705944"/>
            <ac:spMk id="9" creationId="{42DFADE8-99B9-F91C-D3C1-5EC05EBF0996}"/>
          </ac:spMkLst>
        </pc:spChg>
        <pc:spChg chg="add mod">
          <ac:chgData name="Lucas Jellema" userId="7e183fbb-84e0-44b3-9b03-0792bc8d162b" providerId="ADAL" clId="{7E1C3CCE-BC50-4675-9F63-F76B8A0837B5}" dt="2024-06-12T06:18:44.095" v="1531" actId="1035"/>
          <ac:spMkLst>
            <pc:docMk/>
            <pc:sldMk cId="2018167898" sldId="2145705944"/>
            <ac:spMk id="10" creationId="{D47CE22D-926B-9E6E-C098-B4159EF3C916}"/>
          </ac:spMkLst>
        </pc:spChg>
        <pc:spChg chg="add mod">
          <ac:chgData name="Lucas Jellema" userId="7e183fbb-84e0-44b3-9b03-0792bc8d162b" providerId="ADAL" clId="{7E1C3CCE-BC50-4675-9F63-F76B8A0837B5}" dt="2024-06-12T06:18:44.095" v="1531" actId="1035"/>
          <ac:spMkLst>
            <pc:docMk/>
            <pc:sldMk cId="2018167898" sldId="2145705944"/>
            <ac:spMk id="11" creationId="{76D5F1ED-DFD7-851B-D8D7-F03E268B2918}"/>
          </ac:spMkLst>
        </pc:spChg>
        <pc:spChg chg="add mod">
          <ac:chgData name="Lucas Jellema" userId="7e183fbb-84e0-44b3-9b03-0792bc8d162b" providerId="ADAL" clId="{7E1C3CCE-BC50-4675-9F63-F76B8A0837B5}" dt="2024-06-12T06:18:44.095" v="1531" actId="1035"/>
          <ac:spMkLst>
            <pc:docMk/>
            <pc:sldMk cId="2018167898" sldId="2145705944"/>
            <ac:spMk id="12" creationId="{9BF96680-7B41-1222-4BD5-567183E67BA2}"/>
          </ac:spMkLst>
        </pc:spChg>
        <pc:spChg chg="add mod">
          <ac:chgData name="Lucas Jellema" userId="7e183fbb-84e0-44b3-9b03-0792bc8d162b" providerId="ADAL" clId="{7E1C3CCE-BC50-4675-9F63-F76B8A0837B5}" dt="2024-06-12T06:18:44.095" v="1531" actId="1035"/>
          <ac:spMkLst>
            <pc:docMk/>
            <pc:sldMk cId="2018167898" sldId="2145705944"/>
            <ac:spMk id="13" creationId="{42FC195C-0FE1-F638-670B-E2E65D0630B0}"/>
          </ac:spMkLst>
        </pc:spChg>
        <pc:spChg chg="add mod">
          <ac:chgData name="Lucas Jellema" userId="7e183fbb-84e0-44b3-9b03-0792bc8d162b" providerId="ADAL" clId="{7E1C3CCE-BC50-4675-9F63-F76B8A0837B5}" dt="2024-06-12T06:18:44.095" v="1531" actId="1035"/>
          <ac:spMkLst>
            <pc:docMk/>
            <pc:sldMk cId="2018167898" sldId="2145705944"/>
            <ac:spMk id="14" creationId="{9E8C7606-542D-39DC-3D3B-9BD0A06A8DDE}"/>
          </ac:spMkLst>
        </pc:spChg>
        <pc:spChg chg="add del mod">
          <ac:chgData name="Lucas Jellema" userId="7e183fbb-84e0-44b3-9b03-0792bc8d162b" providerId="ADAL" clId="{7E1C3CCE-BC50-4675-9F63-F76B8A0837B5}" dt="2024-06-12T06:18:49.163" v="1532" actId="478"/>
          <ac:spMkLst>
            <pc:docMk/>
            <pc:sldMk cId="2018167898" sldId="2145705944"/>
            <ac:spMk id="15" creationId="{87B8CAA0-AD76-9F8A-6F44-220F03209BCE}"/>
          </ac:spMkLst>
        </pc:spChg>
        <pc:picChg chg="add mod">
          <ac:chgData name="Lucas Jellema" userId="7e183fbb-84e0-44b3-9b03-0792bc8d162b" providerId="ADAL" clId="{7E1C3CCE-BC50-4675-9F63-F76B8A0837B5}" dt="2024-06-12T06:18:44.095" v="1531" actId="1035"/>
          <ac:picMkLst>
            <pc:docMk/>
            <pc:sldMk cId="2018167898" sldId="2145705944"/>
            <ac:picMk id="7" creationId="{C799DFA8-9BF2-1F70-38C2-6BEA4C8E8CFA}"/>
          </ac:picMkLst>
        </pc:picChg>
      </pc:sldChg>
      <pc:sldChg chg="addSp modSp new mod modAnim">
        <pc:chgData name="Lucas Jellema" userId="7e183fbb-84e0-44b3-9b03-0792bc8d162b" providerId="ADAL" clId="{7E1C3CCE-BC50-4675-9F63-F76B8A0837B5}" dt="2024-06-13T16:52:00.047" v="3106" actId="208"/>
        <pc:sldMkLst>
          <pc:docMk/>
          <pc:sldMk cId="1205679575" sldId="2145705945"/>
        </pc:sldMkLst>
        <pc:spChg chg="mod">
          <ac:chgData name="Lucas Jellema" userId="7e183fbb-84e0-44b3-9b03-0792bc8d162b" providerId="ADAL" clId="{7E1C3CCE-BC50-4675-9F63-F76B8A0837B5}" dt="2024-06-12T06:26:39.819" v="1667" actId="114"/>
          <ac:spMkLst>
            <pc:docMk/>
            <pc:sldMk cId="1205679575" sldId="2145705945"/>
            <ac:spMk id="3" creationId="{7C14193D-2817-7F14-C125-A571F96CC08F}"/>
          </ac:spMkLst>
        </pc:spChg>
        <pc:spChg chg="mod">
          <ac:chgData name="Lucas Jellema" userId="7e183fbb-84e0-44b3-9b03-0792bc8d162b" providerId="ADAL" clId="{7E1C3CCE-BC50-4675-9F63-F76B8A0837B5}" dt="2024-06-12T06:24:28.876" v="1574" actId="14100"/>
          <ac:spMkLst>
            <pc:docMk/>
            <pc:sldMk cId="1205679575" sldId="2145705945"/>
            <ac:spMk id="4" creationId="{34BF77C6-6E21-C553-5F87-5984C35389E3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8" creationId="{245E0DD9-847E-F297-3B80-2A9D76823E80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9" creationId="{340CDF2B-D9EF-D511-E55E-E009F7B942D3}"/>
          </ac:spMkLst>
        </pc:spChg>
        <pc:spChg chg="add mod">
          <ac:chgData name="Lucas Jellema" userId="7e183fbb-84e0-44b3-9b03-0792bc8d162b" providerId="ADAL" clId="{7E1C3CCE-BC50-4675-9F63-F76B8A0837B5}" dt="2024-06-12T06:24:43.426" v="1576" actId="404"/>
          <ac:spMkLst>
            <pc:docMk/>
            <pc:sldMk cId="1205679575" sldId="2145705945"/>
            <ac:spMk id="10" creationId="{4F57EDD9-D2F6-9302-1DE2-BA641EAA60E8}"/>
          </ac:spMkLst>
        </pc:spChg>
        <pc:spChg chg="add mod">
          <ac:chgData name="Lucas Jellema" userId="7e183fbb-84e0-44b3-9b03-0792bc8d162b" providerId="ADAL" clId="{7E1C3CCE-BC50-4675-9F63-F76B8A0837B5}" dt="2024-06-12T06:24:43.426" v="1576" actId="404"/>
          <ac:spMkLst>
            <pc:docMk/>
            <pc:sldMk cId="1205679575" sldId="2145705945"/>
            <ac:spMk id="11" creationId="{9A1731A1-EF5F-7155-A5CA-F396FE4F37DE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12" creationId="{42B6127E-44F0-8961-BA85-83FE4C5EEC3B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13" creationId="{D4A3A395-FCC6-C5CC-1AF2-F30EE81BE174}"/>
          </ac:spMkLst>
        </pc:spChg>
        <pc:spChg chg="add mod">
          <ac:chgData name="Lucas Jellema" userId="7e183fbb-84e0-44b3-9b03-0792bc8d162b" providerId="ADAL" clId="{7E1C3CCE-BC50-4675-9F63-F76B8A0837B5}" dt="2024-06-12T06:24:43.426" v="1576" actId="404"/>
          <ac:spMkLst>
            <pc:docMk/>
            <pc:sldMk cId="1205679575" sldId="2145705945"/>
            <ac:spMk id="14" creationId="{BF08BD90-57A0-34B6-7702-468B5C4F385C}"/>
          </ac:spMkLst>
        </pc:spChg>
        <pc:spChg chg="add mod">
          <ac:chgData name="Lucas Jellema" userId="7e183fbb-84e0-44b3-9b03-0792bc8d162b" providerId="ADAL" clId="{7E1C3CCE-BC50-4675-9F63-F76B8A0837B5}" dt="2024-06-12T06:24:43.426" v="1576" actId="404"/>
          <ac:spMkLst>
            <pc:docMk/>
            <pc:sldMk cId="1205679575" sldId="2145705945"/>
            <ac:spMk id="15" creationId="{C7903B46-9154-5BDF-BCF5-6146E71E070D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16" creationId="{DBD1AED9-C40E-5625-805D-1373D5118405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17" creationId="{D335A823-BEAD-C72C-702F-8CAFB03131E5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18" creationId="{7A23B21F-B3AF-0F6A-C5E3-5A9ADB164B96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20" creationId="{D17FB503-9CD9-18ED-DA4F-961CE097B720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23" creationId="{007EB13F-2CEA-B5C1-7939-E980C4D98B5B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25" creationId="{48C743B3-B42F-15F1-7836-04530D791387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26" creationId="{98B0CD3D-21AB-E61C-24E6-8ACCDFAB20ED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27" creationId="{3AAE03B4-A92F-578A-DD51-3424463FA677}"/>
          </ac:spMkLst>
        </pc:spChg>
        <pc:spChg chg="add mod">
          <ac:chgData name="Lucas Jellema" userId="7e183fbb-84e0-44b3-9b03-0792bc8d162b" providerId="ADAL" clId="{7E1C3CCE-BC50-4675-9F63-F76B8A0837B5}" dt="2024-06-12T06:18:17.565" v="1525" actId="1035"/>
          <ac:spMkLst>
            <pc:docMk/>
            <pc:sldMk cId="1205679575" sldId="2145705945"/>
            <ac:spMk id="28" creationId="{C7B32D8A-2B61-3F81-8B0C-973A7DBBB987}"/>
          </ac:spMkLst>
        </pc:spChg>
        <pc:picChg chg="add mod">
          <ac:chgData name="Lucas Jellema" userId="7e183fbb-84e0-44b3-9b03-0792bc8d162b" providerId="ADAL" clId="{7E1C3CCE-BC50-4675-9F63-F76B8A0837B5}" dt="2024-06-12T06:18:17.565" v="1525" actId="1035"/>
          <ac:picMkLst>
            <pc:docMk/>
            <pc:sldMk cId="1205679575" sldId="2145705945"/>
            <ac:picMk id="7" creationId="{5F5DC2DA-B769-AC4D-EE81-842A3571F3FF}"/>
          </ac:picMkLst>
        </pc:picChg>
        <pc:picChg chg="add mod">
          <ac:chgData name="Lucas Jellema" userId="7e183fbb-84e0-44b3-9b03-0792bc8d162b" providerId="ADAL" clId="{7E1C3CCE-BC50-4675-9F63-F76B8A0837B5}" dt="2024-06-12T06:18:17.565" v="1525" actId="1035"/>
          <ac:picMkLst>
            <pc:docMk/>
            <pc:sldMk cId="1205679575" sldId="2145705945"/>
            <ac:picMk id="19" creationId="{828DA2C0-4CC7-700C-B0BE-6610FD99C7A4}"/>
          </ac:picMkLst>
        </pc:picChg>
        <pc:picChg chg="add mod">
          <ac:chgData name="Lucas Jellema" userId="7e183fbb-84e0-44b3-9b03-0792bc8d162b" providerId="ADAL" clId="{7E1C3CCE-BC50-4675-9F63-F76B8A0837B5}" dt="2024-06-12T06:18:17.565" v="1525" actId="1035"/>
          <ac:picMkLst>
            <pc:docMk/>
            <pc:sldMk cId="1205679575" sldId="2145705945"/>
            <ac:picMk id="21" creationId="{4ACF6680-1766-9427-85AB-876EB968F646}"/>
          </ac:picMkLst>
        </pc:picChg>
        <pc:cxnChg chg="add mod">
          <ac:chgData name="Lucas Jellema" userId="7e183fbb-84e0-44b3-9b03-0792bc8d162b" providerId="ADAL" clId="{7E1C3CCE-BC50-4675-9F63-F76B8A0837B5}" dt="2024-06-13T16:52:00.047" v="3106" actId="208"/>
          <ac:cxnSpMkLst>
            <pc:docMk/>
            <pc:sldMk cId="1205679575" sldId="2145705945"/>
            <ac:cxnSpMk id="22" creationId="{2B6EF0CB-BEBB-C497-8F76-D3DC21D36B49}"/>
          </ac:cxnSpMkLst>
        </pc:cxnChg>
        <pc:cxnChg chg="add mod">
          <ac:chgData name="Lucas Jellema" userId="7e183fbb-84e0-44b3-9b03-0792bc8d162b" providerId="ADAL" clId="{7E1C3CCE-BC50-4675-9F63-F76B8A0837B5}" dt="2024-06-12T06:18:17.565" v="1525" actId="1035"/>
          <ac:cxnSpMkLst>
            <pc:docMk/>
            <pc:sldMk cId="1205679575" sldId="2145705945"/>
            <ac:cxnSpMk id="24" creationId="{447D0CC4-EB8B-B0E2-67F2-9E3A0ED29F63}"/>
          </ac:cxnSpMkLst>
        </pc:cxnChg>
      </pc:sldChg>
      <pc:sldChg chg="add del setBg">
        <pc:chgData name="Lucas Jellema" userId="7e183fbb-84e0-44b3-9b03-0792bc8d162b" providerId="ADAL" clId="{7E1C3CCE-BC50-4675-9F63-F76B8A0837B5}" dt="2024-06-12T06:33:14.118" v="1691"/>
        <pc:sldMkLst>
          <pc:docMk/>
          <pc:sldMk cId="2156407109" sldId="2145705946"/>
        </pc:sldMkLst>
      </pc:sldChg>
      <pc:sldChg chg="delSp modSp add mod">
        <pc:chgData name="Lucas Jellema" userId="7e183fbb-84e0-44b3-9b03-0792bc8d162b" providerId="ADAL" clId="{7E1C3CCE-BC50-4675-9F63-F76B8A0837B5}" dt="2024-06-12T06:35:39.279" v="1716" actId="478"/>
        <pc:sldMkLst>
          <pc:docMk/>
          <pc:sldMk cId="3841236847" sldId="2145705946"/>
        </pc:sldMkLst>
        <pc:spChg chg="del">
          <ac:chgData name="Lucas Jellema" userId="7e183fbb-84e0-44b3-9b03-0792bc8d162b" providerId="ADAL" clId="{7E1C3CCE-BC50-4675-9F63-F76B8A0837B5}" dt="2024-06-12T06:35:34.809" v="1713" actId="478"/>
          <ac:spMkLst>
            <pc:docMk/>
            <pc:sldMk cId="3841236847" sldId="2145705946"/>
            <ac:spMk id="2" creationId="{7B2EC14C-5E0C-4283-BE15-EE3C6505ED6E}"/>
          </ac:spMkLst>
        </pc:spChg>
        <pc:spChg chg="del">
          <ac:chgData name="Lucas Jellema" userId="7e183fbb-84e0-44b3-9b03-0792bc8d162b" providerId="ADAL" clId="{7E1C3CCE-BC50-4675-9F63-F76B8A0837B5}" dt="2024-06-12T06:35:39.279" v="1716" actId="478"/>
          <ac:spMkLst>
            <pc:docMk/>
            <pc:sldMk cId="3841236847" sldId="2145705946"/>
            <ac:spMk id="3" creationId="{E2860721-2550-4239-A8CE-7F29D32845D4}"/>
          </ac:spMkLst>
        </pc:spChg>
        <pc:spChg chg="mod">
          <ac:chgData name="Lucas Jellema" userId="7e183fbb-84e0-44b3-9b03-0792bc8d162b" providerId="ADAL" clId="{7E1C3CCE-BC50-4675-9F63-F76B8A0837B5}" dt="2024-06-12T06:35:37.170" v="1715" actId="1076"/>
          <ac:spMkLst>
            <pc:docMk/>
            <pc:sldMk cId="3841236847" sldId="2145705946"/>
            <ac:spMk id="5" creationId="{757D429C-50F7-4864-967B-171525AC2238}"/>
          </ac:spMkLst>
        </pc:spChg>
      </pc:sldChg>
      <pc:sldChg chg="delSp modSp add mod">
        <pc:chgData name="Lucas Jellema" userId="7e183fbb-84e0-44b3-9b03-0792bc8d162b" providerId="ADAL" clId="{7E1C3CCE-BC50-4675-9F63-F76B8A0837B5}" dt="2024-06-12T06:35:29.623" v="1712" actId="1076"/>
        <pc:sldMkLst>
          <pc:docMk/>
          <pc:sldMk cId="2797107523" sldId="2145705947"/>
        </pc:sldMkLst>
        <pc:spChg chg="del mod">
          <ac:chgData name="Lucas Jellema" userId="7e183fbb-84e0-44b3-9b03-0792bc8d162b" providerId="ADAL" clId="{7E1C3CCE-BC50-4675-9F63-F76B8A0837B5}" dt="2024-06-12T06:35:25.619" v="1711" actId="478"/>
          <ac:spMkLst>
            <pc:docMk/>
            <pc:sldMk cId="2797107523" sldId="2145705947"/>
            <ac:spMk id="3" creationId="{E69F5238-8E38-49FE-BA65-63AF149B3798}"/>
          </ac:spMkLst>
        </pc:spChg>
        <pc:spChg chg="mod">
          <ac:chgData name="Lucas Jellema" userId="7e183fbb-84e0-44b3-9b03-0792bc8d162b" providerId="ADAL" clId="{7E1C3CCE-BC50-4675-9F63-F76B8A0837B5}" dt="2024-06-12T06:35:29.623" v="1712" actId="1076"/>
          <ac:spMkLst>
            <pc:docMk/>
            <pc:sldMk cId="2797107523" sldId="2145705947"/>
            <ac:spMk id="6" creationId="{F93DAAFD-46A4-45EB-8E39-7222E6C270E9}"/>
          </ac:spMkLst>
        </pc:spChg>
      </pc:sldChg>
      <pc:sldChg chg="add del setBg">
        <pc:chgData name="Lucas Jellema" userId="7e183fbb-84e0-44b3-9b03-0792bc8d162b" providerId="ADAL" clId="{7E1C3CCE-BC50-4675-9F63-F76B8A0837B5}" dt="2024-06-12T06:33:14.118" v="1691"/>
        <pc:sldMkLst>
          <pc:docMk/>
          <pc:sldMk cId="4156013724" sldId="2145705947"/>
        </pc:sldMkLst>
      </pc:sldChg>
      <pc:sldChg chg="add del">
        <pc:chgData name="Lucas Jellema" userId="7e183fbb-84e0-44b3-9b03-0792bc8d162b" providerId="ADAL" clId="{7E1C3CCE-BC50-4675-9F63-F76B8A0837B5}" dt="2024-06-12T06:33:14.118" v="1691"/>
        <pc:sldMkLst>
          <pc:docMk/>
          <pc:sldMk cId="3000324644" sldId="2145705948"/>
        </pc:sldMkLst>
      </pc:sldChg>
      <pc:sldChg chg="addSp delSp modSp add mod modClrScheme modAnim chgLayout">
        <pc:chgData name="Lucas Jellema" userId="7e183fbb-84e0-44b3-9b03-0792bc8d162b" providerId="ADAL" clId="{7E1C3CCE-BC50-4675-9F63-F76B8A0837B5}" dt="2024-06-13T16:36:11.082" v="2740" actId="700"/>
        <pc:sldMkLst>
          <pc:docMk/>
          <pc:sldMk cId="3418697376" sldId="2145705948"/>
        </pc:sldMkLst>
        <pc:spChg chg="add del 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2" creationId="{8B801E6C-E1E7-4DBE-94A7-8F4C6F916DA7}"/>
          </ac:spMkLst>
        </pc:spChg>
        <pc:spChg chg="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3" creationId="{4A52F5D1-6A0F-4C5D-9150-1E478AC145A0}"/>
          </ac:spMkLst>
        </pc:spChg>
        <pc:spChg chg="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8" creationId="{A1D92E5E-9205-4874-8340-2B129F8DBB9C}"/>
          </ac:spMkLst>
        </pc:spChg>
        <pc:spChg chg="add del 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14" creationId="{7A84306D-E347-4046-6F55-16D8B790A258}"/>
          </ac:spMkLst>
        </pc:spChg>
        <pc:spChg chg="add del 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15" creationId="{EBCC2CC8-1592-F63B-B33F-6A54BC99A361}"/>
          </ac:spMkLst>
        </pc:spChg>
        <pc:spChg chg="add del 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16" creationId="{7C5E3621-7716-23FA-75EE-867A77A39197}"/>
          </ac:spMkLst>
        </pc:spChg>
        <pc:spChg chg="add del 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17" creationId="{6B3088F6-3744-DCFB-C8CA-E6DDA03B1180}"/>
          </ac:spMkLst>
        </pc:spChg>
        <pc:spChg chg="add del 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18" creationId="{3553DA17-9061-80E9-505E-23FF29F8F76F}"/>
          </ac:spMkLst>
        </pc:spChg>
        <pc:spChg chg="add del 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19" creationId="{37BB2987-FB49-3CC3-8AE1-4DA5A887F2C4}"/>
          </ac:spMkLst>
        </pc:spChg>
        <pc:spChg chg="add del 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20" creationId="{438D84CE-40FE-0287-E569-B7F9B7D9419F}"/>
          </ac:spMkLst>
        </pc:spChg>
        <pc:spChg chg="add del mod ord">
          <ac:chgData name="Lucas Jellema" userId="7e183fbb-84e0-44b3-9b03-0792bc8d162b" providerId="ADAL" clId="{7E1C3CCE-BC50-4675-9F63-F76B8A0837B5}" dt="2024-06-13T16:36:11.082" v="2740" actId="700"/>
          <ac:spMkLst>
            <pc:docMk/>
            <pc:sldMk cId="3418697376" sldId="2145705948"/>
            <ac:spMk id="21" creationId="{F01D632A-CCA0-B2EA-4B84-A486329D876E}"/>
          </ac:spMkLst>
        </pc:spChg>
        <pc:picChg chg="add mod">
          <ac:chgData name="Lucas Jellema" userId="7e183fbb-84e0-44b3-9b03-0792bc8d162b" providerId="ADAL" clId="{7E1C3CCE-BC50-4675-9F63-F76B8A0837B5}" dt="2024-06-12T06:33:40.204" v="1696" actId="14100"/>
          <ac:picMkLst>
            <pc:docMk/>
            <pc:sldMk cId="3418697376" sldId="2145705948"/>
            <ac:picMk id="9" creationId="{CE9BD4E1-E16E-F811-309D-87A14D1E8FE3}"/>
          </ac:picMkLst>
        </pc:picChg>
        <pc:picChg chg="add mod">
          <ac:chgData name="Lucas Jellema" userId="7e183fbb-84e0-44b3-9b03-0792bc8d162b" providerId="ADAL" clId="{7E1C3CCE-BC50-4675-9F63-F76B8A0837B5}" dt="2024-06-12T06:33:52.530" v="1698" actId="1076"/>
          <ac:picMkLst>
            <pc:docMk/>
            <pc:sldMk cId="3418697376" sldId="2145705948"/>
            <ac:picMk id="10" creationId="{EE62C305-63E1-923B-7FB2-F2A1DB7625D1}"/>
          </ac:picMkLst>
        </pc:picChg>
        <pc:picChg chg="add mod">
          <ac:chgData name="Lucas Jellema" userId="7e183fbb-84e0-44b3-9b03-0792bc8d162b" providerId="ADAL" clId="{7E1C3CCE-BC50-4675-9F63-F76B8A0837B5}" dt="2024-06-12T06:35:10.245" v="1709" actId="1076"/>
          <ac:picMkLst>
            <pc:docMk/>
            <pc:sldMk cId="3418697376" sldId="2145705948"/>
            <ac:picMk id="12" creationId="{3FF53596-11C0-E799-FC90-5EAC9DFD1278}"/>
          </ac:picMkLst>
        </pc:picChg>
      </pc:sldChg>
      <pc:sldChg chg="modSp new del mod">
        <pc:chgData name="Lucas Jellema" userId="7e183fbb-84e0-44b3-9b03-0792bc8d162b" providerId="ADAL" clId="{7E1C3CCE-BC50-4675-9F63-F76B8A0837B5}" dt="2024-06-15T12:03:48.826" v="4708" actId="47"/>
        <pc:sldMkLst>
          <pc:docMk/>
          <pc:sldMk cId="367741494" sldId="2145705949"/>
        </pc:sldMkLst>
        <pc:spChg chg="mod">
          <ac:chgData name="Lucas Jellema" userId="7e183fbb-84e0-44b3-9b03-0792bc8d162b" providerId="ADAL" clId="{7E1C3CCE-BC50-4675-9F63-F76B8A0837B5}" dt="2024-06-12T07:07:18.875" v="1946" actId="20577"/>
          <ac:spMkLst>
            <pc:docMk/>
            <pc:sldMk cId="367741494" sldId="2145705949"/>
            <ac:spMk id="2" creationId="{3A820DC6-1676-ACF0-95A3-773A2F26946A}"/>
          </ac:spMkLst>
        </pc:spChg>
        <pc:spChg chg="mod">
          <ac:chgData name="Lucas Jellema" userId="7e183fbb-84e0-44b3-9b03-0792bc8d162b" providerId="ADAL" clId="{7E1C3CCE-BC50-4675-9F63-F76B8A0837B5}" dt="2024-06-12T07:07:55.865" v="2109" actId="5793"/>
          <ac:spMkLst>
            <pc:docMk/>
            <pc:sldMk cId="367741494" sldId="2145705949"/>
            <ac:spMk id="3" creationId="{F091070E-75EB-CA87-A1AD-E4F3F337BEC8}"/>
          </ac:spMkLst>
        </pc:spChg>
      </pc:sldChg>
      <pc:sldChg chg="modSp new del mod">
        <pc:chgData name="Lucas Jellema" userId="7e183fbb-84e0-44b3-9b03-0792bc8d162b" providerId="ADAL" clId="{7E1C3CCE-BC50-4675-9F63-F76B8A0837B5}" dt="2024-06-16T07:02:30.014" v="5840" actId="47"/>
        <pc:sldMkLst>
          <pc:docMk/>
          <pc:sldMk cId="2219479376" sldId="2145705950"/>
        </pc:sldMkLst>
        <pc:spChg chg="mod">
          <ac:chgData name="Lucas Jellema" userId="7e183fbb-84e0-44b3-9b03-0792bc8d162b" providerId="ADAL" clId="{7E1C3CCE-BC50-4675-9F63-F76B8A0837B5}" dt="2024-06-12T07:12:00.255" v="2308" actId="20577"/>
          <ac:spMkLst>
            <pc:docMk/>
            <pc:sldMk cId="2219479376" sldId="2145705950"/>
            <ac:spMk id="2" creationId="{88810CFC-EEA9-2DB6-A4EE-3284E46E7780}"/>
          </ac:spMkLst>
        </pc:spChg>
        <pc:spChg chg="mod">
          <ac:chgData name="Lucas Jellema" userId="7e183fbb-84e0-44b3-9b03-0792bc8d162b" providerId="ADAL" clId="{7E1C3CCE-BC50-4675-9F63-F76B8A0837B5}" dt="2024-06-12T07:12:18.020" v="2330" actId="20577"/>
          <ac:spMkLst>
            <pc:docMk/>
            <pc:sldMk cId="2219479376" sldId="2145705950"/>
            <ac:spMk id="3" creationId="{207BCE37-6FF1-1B08-A6C1-9D5EE5204B2A}"/>
          </ac:spMkLst>
        </pc:spChg>
      </pc:sldChg>
      <pc:sldChg chg="addSp delSp modSp new mod modClrScheme chgLayout">
        <pc:chgData name="Lucas Jellema" userId="7e183fbb-84e0-44b3-9b03-0792bc8d162b" providerId="ADAL" clId="{7E1C3CCE-BC50-4675-9F63-F76B8A0837B5}" dt="2024-06-13T16:37:02.762" v="2774" actId="1038"/>
        <pc:sldMkLst>
          <pc:docMk/>
          <pc:sldMk cId="1218647375" sldId="2145705951"/>
        </pc:sldMkLst>
        <pc:spChg chg="del 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2" creationId="{DAA93306-CC9F-B959-3B38-17890EB686A5}"/>
          </ac:spMkLst>
        </pc:spChg>
        <pc:spChg chg="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3" creationId="{43D15B5D-4380-6BAB-CF19-40C910127857}"/>
          </ac:spMkLst>
        </pc:spChg>
        <pc:spChg chg="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4" creationId="{3994A3DF-24D5-11B5-09CB-D3BF43345EA6}"/>
          </ac:spMkLst>
        </pc:spChg>
        <pc:spChg chg="add 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5" creationId="{0AD0C860-C90B-A04A-9016-E8E0522BB614}"/>
          </ac:spMkLst>
        </pc:spChg>
        <pc:spChg chg="add 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6" creationId="{5AFA1128-63A2-89D9-D7BE-6D0171726B1F}"/>
          </ac:spMkLst>
        </pc:spChg>
        <pc:spChg chg="add 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7" creationId="{6C0E9E56-5D0F-EB89-B398-6CB505734F4A}"/>
          </ac:spMkLst>
        </pc:spChg>
        <pc:spChg chg="add 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8" creationId="{0C637D4B-F087-C0B8-3578-49D377540FFC}"/>
          </ac:spMkLst>
        </pc:spChg>
        <pc:spChg chg="add 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9" creationId="{1A15902D-9C8A-6F5D-089F-1EA6B097C05C}"/>
          </ac:spMkLst>
        </pc:spChg>
        <pc:spChg chg="add mod ord">
          <ac:chgData name="Lucas Jellema" userId="7e183fbb-84e0-44b3-9b03-0792bc8d162b" providerId="ADAL" clId="{7E1C3CCE-BC50-4675-9F63-F76B8A0837B5}" dt="2024-06-13T16:36:29.822" v="2770" actId="20577"/>
          <ac:spMkLst>
            <pc:docMk/>
            <pc:sldMk cId="1218647375" sldId="2145705951"/>
            <ac:spMk id="10" creationId="{5F89DC25-34E0-401F-F38F-DC55A5E4F2A8}"/>
          </ac:spMkLst>
        </pc:spChg>
        <pc:spChg chg="add 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11" creationId="{B14F4637-1912-DD9A-1B3F-415D5E16BC7B}"/>
          </ac:spMkLst>
        </pc:spChg>
        <pc:spChg chg="add mod ord">
          <ac:chgData name="Lucas Jellema" userId="7e183fbb-84e0-44b3-9b03-0792bc8d162b" providerId="ADAL" clId="{7E1C3CCE-BC50-4675-9F63-F76B8A0837B5}" dt="2024-06-13T16:36:18.463" v="2742" actId="700"/>
          <ac:spMkLst>
            <pc:docMk/>
            <pc:sldMk cId="1218647375" sldId="2145705951"/>
            <ac:spMk id="12" creationId="{8D68D8DE-9B84-2A8A-2092-CA933C563425}"/>
          </ac:spMkLst>
        </pc:spChg>
        <pc:picChg chg="add mod">
          <ac:chgData name="Lucas Jellema" userId="7e183fbb-84e0-44b3-9b03-0792bc8d162b" providerId="ADAL" clId="{7E1C3CCE-BC50-4675-9F63-F76B8A0837B5}" dt="2024-06-13T16:37:02.762" v="2774" actId="1038"/>
          <ac:picMkLst>
            <pc:docMk/>
            <pc:sldMk cId="1218647375" sldId="2145705951"/>
            <ac:picMk id="13" creationId="{EA1F9453-BE6C-176B-0B60-BCA8A63F854D}"/>
          </ac:picMkLst>
        </pc:picChg>
      </pc:sldChg>
      <pc:sldChg chg="addSp delSp modSp new del mod modClrScheme chgLayout">
        <pc:chgData name="Lucas Jellema" userId="7e183fbb-84e0-44b3-9b03-0792bc8d162b" providerId="ADAL" clId="{7E1C3CCE-BC50-4675-9F63-F76B8A0837B5}" dt="2024-06-13T16:23:43.845" v="2374" actId="47"/>
        <pc:sldMkLst>
          <pc:docMk/>
          <pc:sldMk cId="3685610957" sldId="2145705951"/>
        </pc:sldMkLst>
        <pc:spChg chg="del mod ord">
          <ac:chgData name="Lucas Jellema" userId="7e183fbb-84e0-44b3-9b03-0792bc8d162b" providerId="ADAL" clId="{7E1C3CCE-BC50-4675-9F63-F76B8A0837B5}" dt="2024-06-13T16:22:58.126" v="2372" actId="700"/>
          <ac:spMkLst>
            <pc:docMk/>
            <pc:sldMk cId="3685610957" sldId="2145705951"/>
            <ac:spMk id="2" creationId="{ED8274FC-5BAB-CC85-FF9F-1FB929F21501}"/>
          </ac:spMkLst>
        </pc:spChg>
        <pc:spChg chg="del mod ord">
          <ac:chgData name="Lucas Jellema" userId="7e183fbb-84e0-44b3-9b03-0792bc8d162b" providerId="ADAL" clId="{7E1C3CCE-BC50-4675-9F63-F76B8A0837B5}" dt="2024-06-13T16:22:58.126" v="2372" actId="700"/>
          <ac:spMkLst>
            <pc:docMk/>
            <pc:sldMk cId="3685610957" sldId="2145705951"/>
            <ac:spMk id="3" creationId="{FD199796-AE4B-32F4-D6EE-77A324AF8463}"/>
          </ac:spMkLst>
        </pc:spChg>
        <pc:spChg chg="del mod ord">
          <ac:chgData name="Lucas Jellema" userId="7e183fbb-84e0-44b3-9b03-0792bc8d162b" providerId="ADAL" clId="{7E1C3CCE-BC50-4675-9F63-F76B8A0837B5}" dt="2024-06-13T16:22:58.126" v="2372" actId="700"/>
          <ac:spMkLst>
            <pc:docMk/>
            <pc:sldMk cId="3685610957" sldId="2145705951"/>
            <ac:spMk id="4" creationId="{A59401D6-E970-EBCC-889C-82C4BF3FC5D9}"/>
          </ac:spMkLst>
        </pc:spChg>
        <pc:spChg chg="del mod ord">
          <ac:chgData name="Lucas Jellema" userId="7e183fbb-84e0-44b3-9b03-0792bc8d162b" providerId="ADAL" clId="{7E1C3CCE-BC50-4675-9F63-F76B8A0837B5}" dt="2024-06-13T16:22:58.126" v="2372" actId="700"/>
          <ac:spMkLst>
            <pc:docMk/>
            <pc:sldMk cId="3685610957" sldId="2145705951"/>
            <ac:spMk id="5" creationId="{B7579783-4454-C185-E724-9852E838FC5F}"/>
          </ac:spMkLst>
        </pc:spChg>
        <pc:spChg chg="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6" creationId="{777EBDE6-2154-6CFB-7611-D072AAF89B6F}"/>
          </ac:spMkLst>
        </pc:spChg>
        <pc:spChg chg="add del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7" creationId="{C84BC724-EFF5-F5E5-151D-3058A48701D7}"/>
          </ac:spMkLst>
        </pc:spChg>
        <pc:spChg chg="add del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8" creationId="{CAC01AF2-E62B-33C7-8B60-B8F3D9A47BF2}"/>
          </ac:spMkLst>
        </pc:spChg>
        <pc:spChg chg="add del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9" creationId="{EE976D29-4558-2BB4-F3E2-5A62AD63DB07}"/>
          </ac:spMkLst>
        </pc:spChg>
        <pc:spChg chg="add del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0" creationId="{5A822B3F-9C31-8CA7-EB47-253501D37ADC}"/>
          </ac:spMkLst>
        </pc:spChg>
        <pc:spChg chg="add del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1" creationId="{058722DA-B0F3-5307-A787-0AD860AF5092}"/>
          </ac:spMkLst>
        </pc:spChg>
        <pc:spChg chg="add del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2" creationId="{567F6A33-6267-0D35-E389-A61AB2B9BF40}"/>
          </ac:spMkLst>
        </pc:spChg>
        <pc:spChg chg="add del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3" creationId="{E35010DF-34A7-50F1-D87C-F51E5BC9A405}"/>
          </ac:spMkLst>
        </pc:spChg>
        <pc:spChg chg="add del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4" creationId="{E164F02E-897B-6848-EEED-CDE3FBB59310}"/>
          </ac:spMkLst>
        </pc:spChg>
        <pc:spChg chg="add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5" creationId="{0CB4BAE5-DFB6-C54D-70AA-12B2D431B442}"/>
          </ac:spMkLst>
        </pc:spChg>
        <pc:spChg chg="add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6" creationId="{8BDBF897-84F2-6AB2-FA58-6FC31A9D145C}"/>
          </ac:spMkLst>
        </pc:spChg>
        <pc:spChg chg="add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7" creationId="{94E01C21-3542-314E-B12D-9DA6EF805389}"/>
          </ac:spMkLst>
        </pc:spChg>
        <pc:spChg chg="add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8" creationId="{586911E5-F1AF-D429-18DC-EFDDE20770F5}"/>
          </ac:spMkLst>
        </pc:spChg>
        <pc:spChg chg="add mod ord">
          <ac:chgData name="Lucas Jellema" userId="7e183fbb-84e0-44b3-9b03-0792bc8d162b" providerId="ADAL" clId="{7E1C3CCE-BC50-4675-9F63-F76B8A0837B5}" dt="2024-06-13T16:23:09.376" v="2373" actId="700"/>
          <ac:spMkLst>
            <pc:docMk/>
            <pc:sldMk cId="3685610957" sldId="2145705951"/>
            <ac:spMk id="19" creationId="{E7F9EA6A-FF45-C714-D749-1B4DD5D0978A}"/>
          </ac:spMkLst>
        </pc:spChg>
      </pc:sldChg>
      <pc:sldChg chg="addSp delSp modSp add mod">
        <pc:chgData name="Lucas Jellema" userId="7e183fbb-84e0-44b3-9b03-0792bc8d162b" providerId="ADAL" clId="{7E1C3CCE-BC50-4675-9F63-F76B8A0837B5}" dt="2024-06-13T16:38:42.196" v="2805" actId="20577"/>
        <pc:sldMkLst>
          <pc:docMk/>
          <pc:sldMk cId="2007627191" sldId="2145705952"/>
        </pc:sldMkLst>
        <pc:spChg chg="mod">
          <ac:chgData name="Lucas Jellema" userId="7e183fbb-84e0-44b3-9b03-0792bc8d162b" providerId="ADAL" clId="{7E1C3CCE-BC50-4675-9F63-F76B8A0837B5}" dt="2024-06-13T16:38:42.196" v="2805" actId="20577"/>
          <ac:spMkLst>
            <pc:docMk/>
            <pc:sldMk cId="2007627191" sldId="2145705952"/>
            <ac:spMk id="10" creationId="{5F89DC25-34E0-401F-F38F-DC55A5E4F2A8}"/>
          </ac:spMkLst>
        </pc:spChg>
        <pc:picChg chg="add mod">
          <ac:chgData name="Lucas Jellema" userId="7e183fbb-84e0-44b3-9b03-0792bc8d162b" providerId="ADAL" clId="{7E1C3CCE-BC50-4675-9F63-F76B8A0837B5}" dt="2024-06-13T16:38:20.689" v="2783" actId="1038"/>
          <ac:picMkLst>
            <pc:docMk/>
            <pc:sldMk cId="2007627191" sldId="2145705952"/>
            <ac:picMk id="2" creationId="{07AF7550-94ED-7E29-54B2-034C78EFE13F}"/>
          </ac:picMkLst>
        </pc:picChg>
        <pc:picChg chg="del">
          <ac:chgData name="Lucas Jellema" userId="7e183fbb-84e0-44b3-9b03-0792bc8d162b" providerId="ADAL" clId="{7E1C3CCE-BC50-4675-9F63-F76B8A0837B5}" dt="2024-06-13T16:38:07.797" v="2776" actId="478"/>
          <ac:picMkLst>
            <pc:docMk/>
            <pc:sldMk cId="2007627191" sldId="2145705952"/>
            <ac:picMk id="13" creationId="{EA1F9453-BE6C-176B-0B60-BCA8A63F854D}"/>
          </ac:picMkLst>
        </pc:picChg>
      </pc:sldChg>
      <pc:sldChg chg="addSp delSp modSp add mod ord">
        <pc:chgData name="Lucas Jellema" userId="7e183fbb-84e0-44b3-9b03-0792bc8d162b" providerId="ADAL" clId="{7E1C3CCE-BC50-4675-9F63-F76B8A0837B5}" dt="2024-06-15T12:11:17.949" v="5201" actId="14100"/>
        <pc:sldMkLst>
          <pc:docMk/>
          <pc:sldMk cId="1214689100" sldId="2145705953"/>
        </pc:sldMkLst>
        <pc:spChg chg="mod">
          <ac:chgData name="Lucas Jellema" userId="7e183fbb-84e0-44b3-9b03-0792bc8d162b" providerId="ADAL" clId="{7E1C3CCE-BC50-4675-9F63-F76B8A0837B5}" dt="2024-06-15T12:10:39.744" v="5189" actId="20577"/>
          <ac:spMkLst>
            <pc:docMk/>
            <pc:sldMk cId="1214689100" sldId="2145705953"/>
            <ac:spMk id="10" creationId="{5F89DC25-34E0-401F-F38F-DC55A5E4F2A8}"/>
          </ac:spMkLst>
        </pc:spChg>
        <pc:picChg chg="del">
          <ac:chgData name="Lucas Jellema" userId="7e183fbb-84e0-44b3-9b03-0792bc8d162b" providerId="ADAL" clId="{7E1C3CCE-BC50-4675-9F63-F76B8A0837B5}" dt="2024-06-13T16:38:55.516" v="2807" actId="478"/>
          <ac:picMkLst>
            <pc:docMk/>
            <pc:sldMk cId="1214689100" sldId="2145705953"/>
            <ac:picMk id="2" creationId="{07AF7550-94ED-7E29-54B2-034C78EFE13F}"/>
          </ac:picMkLst>
        </pc:picChg>
        <pc:picChg chg="add del mod">
          <ac:chgData name="Lucas Jellema" userId="7e183fbb-84e0-44b3-9b03-0792bc8d162b" providerId="ADAL" clId="{7E1C3CCE-BC50-4675-9F63-F76B8A0837B5}" dt="2024-06-15T12:10:42.643" v="5190" actId="478"/>
          <ac:picMkLst>
            <pc:docMk/>
            <pc:sldMk cId="1214689100" sldId="2145705953"/>
            <ac:picMk id="13" creationId="{FAAE7688-1DF3-CEF5-CF96-19DEB53EB7EB}"/>
          </ac:picMkLst>
        </pc:picChg>
        <pc:picChg chg="add mod">
          <ac:chgData name="Lucas Jellema" userId="7e183fbb-84e0-44b3-9b03-0792bc8d162b" providerId="ADAL" clId="{7E1C3CCE-BC50-4675-9F63-F76B8A0837B5}" dt="2024-06-15T12:11:17.949" v="5201" actId="14100"/>
          <ac:picMkLst>
            <pc:docMk/>
            <pc:sldMk cId="1214689100" sldId="2145705953"/>
            <ac:picMk id="9218" creationId="{97FEAE52-D14D-C2DC-73AE-EAB95F1F6431}"/>
          </ac:picMkLst>
        </pc:picChg>
      </pc:sldChg>
      <pc:sldChg chg="addSp modSp add mod ord">
        <pc:chgData name="Lucas Jellema" userId="7e183fbb-84e0-44b3-9b03-0792bc8d162b" providerId="ADAL" clId="{7E1C3CCE-BC50-4675-9F63-F76B8A0837B5}" dt="2024-06-13T16:40:14.977" v="2862" actId="1076"/>
        <pc:sldMkLst>
          <pc:docMk/>
          <pc:sldMk cId="775146143" sldId="2145705954"/>
        </pc:sldMkLst>
        <pc:spChg chg="mod">
          <ac:chgData name="Lucas Jellema" userId="7e183fbb-84e0-44b3-9b03-0792bc8d162b" providerId="ADAL" clId="{7E1C3CCE-BC50-4675-9F63-F76B8A0837B5}" dt="2024-06-13T16:39:49.319" v="2858" actId="5793"/>
          <ac:spMkLst>
            <pc:docMk/>
            <pc:sldMk cId="775146143" sldId="2145705954"/>
            <ac:spMk id="10" creationId="{5F89DC25-34E0-401F-F38F-DC55A5E4F2A8}"/>
          </ac:spMkLst>
        </pc:spChg>
        <pc:picChg chg="add mod">
          <ac:chgData name="Lucas Jellema" userId="7e183fbb-84e0-44b3-9b03-0792bc8d162b" providerId="ADAL" clId="{7E1C3CCE-BC50-4675-9F63-F76B8A0837B5}" dt="2024-06-13T16:40:08.014" v="2861" actId="1076"/>
          <ac:picMkLst>
            <pc:docMk/>
            <pc:sldMk cId="775146143" sldId="2145705954"/>
            <ac:picMk id="2" creationId="{F04BF993-54EF-590B-C10C-8F2F28B6EF1E}"/>
          </ac:picMkLst>
        </pc:picChg>
        <pc:picChg chg="add mod">
          <ac:chgData name="Lucas Jellema" userId="7e183fbb-84e0-44b3-9b03-0792bc8d162b" providerId="ADAL" clId="{7E1C3CCE-BC50-4675-9F63-F76B8A0837B5}" dt="2024-06-13T16:40:14.977" v="2862" actId="1076"/>
          <ac:picMkLst>
            <pc:docMk/>
            <pc:sldMk cId="775146143" sldId="2145705954"/>
            <ac:picMk id="13" creationId="{8DD88BA6-8C66-A4DA-FA7D-AD1D24D701E2}"/>
          </ac:picMkLst>
        </pc:picChg>
      </pc:sldChg>
      <pc:sldChg chg="new del">
        <pc:chgData name="Lucas Jellema" userId="7e183fbb-84e0-44b3-9b03-0792bc8d162b" providerId="ADAL" clId="{7E1C3CCE-BC50-4675-9F63-F76B8A0837B5}" dt="2024-06-13T16:43:55.844" v="2884" actId="47"/>
        <pc:sldMkLst>
          <pc:docMk/>
          <pc:sldMk cId="2201329707" sldId="2145705955"/>
        </pc:sldMkLst>
      </pc:sldChg>
      <pc:sldChg chg="addSp delSp modSp add mod">
        <pc:chgData name="Lucas Jellema" userId="7e183fbb-84e0-44b3-9b03-0792bc8d162b" providerId="ADAL" clId="{7E1C3CCE-BC50-4675-9F63-F76B8A0837B5}" dt="2024-06-13T16:46:48.887" v="2920" actId="1076"/>
        <pc:sldMkLst>
          <pc:docMk/>
          <pc:sldMk cId="2848353631" sldId="2145705956"/>
        </pc:sldMkLst>
        <pc:spChg chg="mod">
          <ac:chgData name="Lucas Jellema" userId="7e183fbb-84e0-44b3-9b03-0792bc8d162b" providerId="ADAL" clId="{7E1C3CCE-BC50-4675-9F63-F76B8A0837B5}" dt="2024-06-13T16:44:21.391" v="2912" actId="20577"/>
          <ac:spMkLst>
            <pc:docMk/>
            <pc:sldMk cId="2848353631" sldId="2145705956"/>
            <ac:spMk id="10" creationId="{5F89DC25-34E0-401F-F38F-DC55A5E4F2A8}"/>
          </ac:spMkLst>
        </pc:spChg>
        <pc:picChg chg="del">
          <ac:chgData name="Lucas Jellema" userId="7e183fbb-84e0-44b3-9b03-0792bc8d162b" providerId="ADAL" clId="{7E1C3CCE-BC50-4675-9F63-F76B8A0837B5}" dt="2024-06-13T16:44:25.142" v="2913" actId="478"/>
          <ac:picMkLst>
            <pc:docMk/>
            <pc:sldMk cId="2848353631" sldId="2145705956"/>
            <ac:picMk id="2" creationId="{F04BF993-54EF-590B-C10C-8F2F28B6EF1E}"/>
          </ac:picMkLst>
        </pc:picChg>
        <pc:picChg chg="del">
          <ac:chgData name="Lucas Jellema" userId="7e183fbb-84e0-44b3-9b03-0792bc8d162b" providerId="ADAL" clId="{7E1C3CCE-BC50-4675-9F63-F76B8A0837B5}" dt="2024-06-13T16:44:25.142" v="2913" actId="478"/>
          <ac:picMkLst>
            <pc:docMk/>
            <pc:sldMk cId="2848353631" sldId="2145705956"/>
            <ac:picMk id="13" creationId="{8DD88BA6-8C66-A4DA-FA7D-AD1D24D701E2}"/>
          </ac:picMkLst>
        </pc:picChg>
        <pc:picChg chg="add mod">
          <ac:chgData name="Lucas Jellema" userId="7e183fbb-84e0-44b3-9b03-0792bc8d162b" providerId="ADAL" clId="{7E1C3CCE-BC50-4675-9F63-F76B8A0837B5}" dt="2024-06-13T16:46:48.887" v="2920" actId="1076"/>
          <ac:picMkLst>
            <pc:docMk/>
            <pc:sldMk cId="2848353631" sldId="2145705956"/>
            <ac:picMk id="15" creationId="{DF7B4744-FBEB-F711-30E5-05A3BB69A27B}"/>
          </ac:picMkLst>
        </pc:picChg>
      </pc:sldChg>
      <pc:sldChg chg="addSp delSp modSp add mod">
        <pc:chgData name="Lucas Jellema" userId="7e183fbb-84e0-44b3-9b03-0792bc8d162b" providerId="ADAL" clId="{7E1C3CCE-BC50-4675-9F63-F76B8A0837B5}" dt="2024-06-13T16:51:05.702" v="3096" actId="14100"/>
        <pc:sldMkLst>
          <pc:docMk/>
          <pc:sldMk cId="3001118728" sldId="2145705957"/>
        </pc:sldMkLst>
        <pc:spChg chg="mod">
          <ac:chgData name="Lucas Jellema" userId="7e183fbb-84e0-44b3-9b03-0792bc8d162b" providerId="ADAL" clId="{7E1C3CCE-BC50-4675-9F63-F76B8A0837B5}" dt="2024-06-13T16:50:26.163" v="3091" actId="20577"/>
          <ac:spMkLst>
            <pc:docMk/>
            <pc:sldMk cId="3001118728" sldId="2145705957"/>
            <ac:spMk id="10" creationId="{5F89DC25-34E0-401F-F38F-DC55A5E4F2A8}"/>
          </ac:spMkLst>
        </pc:spChg>
        <pc:picChg chg="del">
          <ac:chgData name="Lucas Jellema" userId="7e183fbb-84e0-44b3-9b03-0792bc8d162b" providerId="ADAL" clId="{7E1C3CCE-BC50-4675-9F63-F76B8A0837B5}" dt="2024-06-13T16:50:29.264" v="3092" actId="478"/>
          <ac:picMkLst>
            <pc:docMk/>
            <pc:sldMk cId="3001118728" sldId="2145705957"/>
            <ac:picMk id="15" creationId="{DF7B4744-FBEB-F711-30E5-05A3BB69A27B}"/>
          </ac:picMkLst>
        </pc:picChg>
        <pc:picChg chg="add mod">
          <ac:chgData name="Lucas Jellema" userId="7e183fbb-84e0-44b3-9b03-0792bc8d162b" providerId="ADAL" clId="{7E1C3CCE-BC50-4675-9F63-F76B8A0837B5}" dt="2024-06-13T16:51:05.702" v="3096" actId="14100"/>
          <ac:picMkLst>
            <pc:docMk/>
            <pc:sldMk cId="3001118728" sldId="2145705957"/>
            <ac:picMk id="6146" creationId="{7195B565-E884-2341-FFE1-876D6D78A369}"/>
          </ac:picMkLst>
        </pc:picChg>
      </pc:sldChg>
      <pc:sldChg chg="addSp delSp modSp add mod ord">
        <pc:chgData name="Lucas Jellema" userId="7e183fbb-84e0-44b3-9b03-0792bc8d162b" providerId="ADAL" clId="{7E1C3CCE-BC50-4675-9F63-F76B8A0837B5}" dt="2024-06-13T16:53:16.728" v="3138" actId="1076"/>
        <pc:sldMkLst>
          <pc:docMk/>
          <pc:sldMk cId="2326746135" sldId="2145705958"/>
        </pc:sldMkLst>
        <pc:spChg chg="mod">
          <ac:chgData name="Lucas Jellema" userId="7e183fbb-84e0-44b3-9b03-0792bc8d162b" providerId="ADAL" clId="{7E1C3CCE-BC50-4675-9F63-F76B8A0837B5}" dt="2024-06-13T16:52:25.118" v="3134" actId="20577"/>
          <ac:spMkLst>
            <pc:docMk/>
            <pc:sldMk cId="2326746135" sldId="2145705958"/>
            <ac:spMk id="10" creationId="{5F89DC25-34E0-401F-F38F-DC55A5E4F2A8}"/>
          </ac:spMkLst>
        </pc:spChg>
        <pc:picChg chg="add mod">
          <ac:chgData name="Lucas Jellema" userId="7e183fbb-84e0-44b3-9b03-0792bc8d162b" providerId="ADAL" clId="{7E1C3CCE-BC50-4675-9F63-F76B8A0837B5}" dt="2024-06-13T16:53:16.728" v="3138" actId="1076"/>
          <ac:picMkLst>
            <pc:docMk/>
            <pc:sldMk cId="2326746135" sldId="2145705958"/>
            <ac:picMk id="13" creationId="{10ACF9E3-2D28-6B40-7260-D56134F42F21}"/>
          </ac:picMkLst>
        </pc:picChg>
        <pc:picChg chg="del">
          <ac:chgData name="Lucas Jellema" userId="7e183fbb-84e0-44b3-9b03-0792bc8d162b" providerId="ADAL" clId="{7E1C3CCE-BC50-4675-9F63-F76B8A0837B5}" dt="2024-06-13T16:52:29.688" v="3135" actId="478"/>
          <ac:picMkLst>
            <pc:docMk/>
            <pc:sldMk cId="2326746135" sldId="2145705958"/>
            <ac:picMk id="6146" creationId="{7195B565-E884-2341-FFE1-876D6D78A369}"/>
          </ac:picMkLst>
        </pc:picChg>
      </pc:sldChg>
      <pc:sldChg chg="addSp delSp modSp add mod ord">
        <pc:chgData name="Lucas Jellema" userId="7e183fbb-84e0-44b3-9b03-0792bc8d162b" providerId="ADAL" clId="{7E1C3CCE-BC50-4675-9F63-F76B8A0837B5}" dt="2024-06-13T16:54:23.584" v="3172" actId="1076"/>
        <pc:sldMkLst>
          <pc:docMk/>
          <pc:sldMk cId="2330966209" sldId="2145705959"/>
        </pc:sldMkLst>
        <pc:spChg chg="mod">
          <ac:chgData name="Lucas Jellema" userId="7e183fbb-84e0-44b3-9b03-0792bc8d162b" providerId="ADAL" clId="{7E1C3CCE-BC50-4675-9F63-F76B8A0837B5}" dt="2024-06-13T16:53:39.349" v="3166" actId="20577"/>
          <ac:spMkLst>
            <pc:docMk/>
            <pc:sldMk cId="2330966209" sldId="2145705959"/>
            <ac:spMk id="10" creationId="{5F89DC25-34E0-401F-F38F-DC55A5E4F2A8}"/>
          </ac:spMkLst>
        </pc:spChg>
        <pc:picChg chg="del">
          <ac:chgData name="Lucas Jellema" userId="7e183fbb-84e0-44b3-9b03-0792bc8d162b" providerId="ADAL" clId="{7E1C3CCE-BC50-4675-9F63-F76B8A0837B5}" dt="2024-06-13T16:53:41.907" v="3167" actId="478"/>
          <ac:picMkLst>
            <pc:docMk/>
            <pc:sldMk cId="2330966209" sldId="2145705959"/>
            <ac:picMk id="13" creationId="{10ACF9E3-2D28-6B40-7260-D56134F42F21}"/>
          </ac:picMkLst>
        </pc:picChg>
        <pc:picChg chg="add mod">
          <ac:chgData name="Lucas Jellema" userId="7e183fbb-84e0-44b3-9b03-0792bc8d162b" providerId="ADAL" clId="{7E1C3CCE-BC50-4675-9F63-F76B8A0837B5}" dt="2024-06-13T16:54:23.584" v="3172" actId="1076"/>
          <ac:picMkLst>
            <pc:docMk/>
            <pc:sldMk cId="2330966209" sldId="2145705959"/>
            <ac:picMk id="12290" creationId="{AA121298-7876-0376-E7B8-77DA88D5955B}"/>
          </ac:picMkLst>
        </pc:picChg>
      </pc:sldChg>
      <pc:sldChg chg="addSp delSp modSp add mod ord">
        <pc:chgData name="Lucas Jellema" userId="7e183fbb-84e0-44b3-9b03-0792bc8d162b" providerId="ADAL" clId="{7E1C3CCE-BC50-4675-9F63-F76B8A0837B5}" dt="2024-06-15T12:05:28.680" v="4731" actId="1076"/>
        <pc:sldMkLst>
          <pc:docMk/>
          <pc:sldMk cId="4019414675" sldId="2145705960"/>
        </pc:sldMkLst>
        <pc:spChg chg="add del">
          <ac:chgData name="Lucas Jellema" userId="7e183fbb-84e0-44b3-9b03-0792bc8d162b" providerId="ADAL" clId="{7E1C3CCE-BC50-4675-9F63-F76B8A0837B5}" dt="2024-06-15T12:05:24.752" v="4730" actId="478"/>
          <ac:spMkLst>
            <pc:docMk/>
            <pc:sldMk cId="4019414675" sldId="2145705960"/>
            <ac:spMk id="2" creationId="{CCD52F96-D6B7-3D95-A085-2BD1240F7522}"/>
          </ac:spMkLst>
        </pc:spChg>
        <pc:spChg chg="mod">
          <ac:chgData name="Lucas Jellema" userId="7e183fbb-84e0-44b3-9b03-0792bc8d162b" providerId="ADAL" clId="{7E1C3CCE-BC50-4675-9F63-F76B8A0837B5}" dt="2024-06-15T12:04:56.698" v="4726" actId="20577"/>
          <ac:spMkLst>
            <pc:docMk/>
            <pc:sldMk cId="4019414675" sldId="2145705960"/>
            <ac:spMk id="10" creationId="{5F89DC25-34E0-401F-F38F-DC55A5E4F2A8}"/>
          </ac:spMkLst>
        </pc:spChg>
        <pc:picChg chg="add del mod">
          <ac:chgData name="Lucas Jellema" userId="7e183fbb-84e0-44b3-9b03-0792bc8d162b" providerId="ADAL" clId="{7E1C3CCE-BC50-4675-9F63-F76B8A0837B5}" dt="2024-06-13T16:57:39.583" v="3191" actId="478"/>
          <ac:picMkLst>
            <pc:docMk/>
            <pc:sldMk cId="4019414675" sldId="2145705960"/>
            <ac:picMk id="13" creationId="{DBD21688-9DB4-D967-93C8-679AC075F98A}"/>
          </ac:picMkLst>
        </pc:picChg>
        <pc:picChg chg="add del mod">
          <ac:chgData name="Lucas Jellema" userId="7e183fbb-84e0-44b3-9b03-0792bc8d162b" providerId="ADAL" clId="{7E1C3CCE-BC50-4675-9F63-F76B8A0837B5}" dt="2024-06-15T11:29:48.293" v="3247" actId="478"/>
          <ac:picMkLst>
            <pc:docMk/>
            <pc:sldMk cId="4019414675" sldId="2145705960"/>
            <ac:picMk id="15" creationId="{BAE39FFC-B13B-5D9A-2988-FC40F72ACE77}"/>
          </ac:picMkLst>
        </pc:picChg>
        <pc:picChg chg="add mod">
          <ac:chgData name="Lucas Jellema" userId="7e183fbb-84e0-44b3-9b03-0792bc8d162b" providerId="ADAL" clId="{7E1C3CCE-BC50-4675-9F63-F76B8A0837B5}" dt="2024-06-15T12:05:28.680" v="4731" actId="1076"/>
          <ac:picMkLst>
            <pc:docMk/>
            <pc:sldMk cId="4019414675" sldId="2145705960"/>
            <ac:picMk id="6146" creationId="{FE8F3CF6-D5DF-DE79-2F38-470C37767292}"/>
          </ac:picMkLst>
        </pc:picChg>
        <pc:picChg chg="del">
          <ac:chgData name="Lucas Jellema" userId="7e183fbb-84e0-44b3-9b03-0792bc8d162b" providerId="ADAL" clId="{7E1C3CCE-BC50-4675-9F63-F76B8A0837B5}" dt="2024-06-13T16:54:40.221" v="3176" actId="478"/>
          <ac:picMkLst>
            <pc:docMk/>
            <pc:sldMk cId="4019414675" sldId="2145705960"/>
            <ac:picMk id="12290" creationId="{AA121298-7876-0376-E7B8-77DA88D5955B}"/>
          </ac:picMkLst>
        </pc:picChg>
      </pc:sldChg>
      <pc:sldChg chg="add">
        <pc:chgData name="Lucas Jellema" userId="7e183fbb-84e0-44b3-9b03-0792bc8d162b" providerId="ADAL" clId="{7E1C3CCE-BC50-4675-9F63-F76B8A0837B5}" dt="2024-06-15T11:29:36.054" v="3217" actId="2890"/>
        <pc:sldMkLst>
          <pc:docMk/>
          <pc:sldMk cId="2604846260" sldId="2145705961"/>
        </pc:sldMkLst>
      </pc:sldChg>
      <pc:sldChg chg="addSp delSp modSp new mod modClrScheme modAnim chgLayout">
        <pc:chgData name="Lucas Jellema" userId="7e183fbb-84e0-44b3-9b03-0792bc8d162b" providerId="ADAL" clId="{7E1C3CCE-BC50-4675-9F63-F76B8A0837B5}" dt="2024-06-15T11:37:14.482" v="4108"/>
        <pc:sldMkLst>
          <pc:docMk/>
          <pc:sldMk cId="1242910000" sldId="2145705962"/>
        </pc:sldMkLst>
        <pc:spChg chg="del mod ord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2" creationId="{27D19D55-26AF-4C27-E412-9E6E09330D06}"/>
          </ac:spMkLst>
        </pc:spChg>
        <pc:spChg chg="del mod ord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3" creationId="{1C9F102B-4133-12F2-40C5-16DB86931250}"/>
          </ac:spMkLst>
        </pc:spChg>
        <pc:spChg chg="del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4" creationId="{1B2625BE-CA1A-446C-BACC-221EE4A8AB98}"/>
          </ac:spMkLst>
        </pc:spChg>
        <pc:spChg chg="del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5" creationId="{CF1DE5AC-E64D-35B8-09B2-CE6F45DA052E}"/>
          </ac:spMkLst>
        </pc:spChg>
        <pc:spChg chg="del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6" creationId="{929A6DAC-489D-EC5C-2883-55E4C59E7285}"/>
          </ac:spMkLst>
        </pc:spChg>
        <pc:spChg chg="del mod ord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7" creationId="{E2DB8DEA-E9F0-FFBC-5BB3-F6444BDADBD2}"/>
          </ac:spMkLst>
        </pc:spChg>
        <pc:spChg chg="del mod ord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8" creationId="{E8B45369-6765-A1F6-DE3C-95705F346A92}"/>
          </ac:spMkLst>
        </pc:spChg>
        <pc:spChg chg="del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9" creationId="{E602753A-8D0A-7FCB-8A98-487CC79804C0}"/>
          </ac:spMkLst>
        </pc:spChg>
        <pc:spChg chg="mod ord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10" creationId="{367807AB-3156-7747-D272-9BEB35AFAEF5}"/>
          </ac:spMkLst>
        </pc:spChg>
        <pc:spChg chg="add mod ord">
          <ac:chgData name="Lucas Jellema" userId="7e183fbb-84e0-44b3-9b03-0792bc8d162b" providerId="ADAL" clId="{7E1C3CCE-BC50-4675-9F63-F76B8A0837B5}" dt="2024-06-15T11:30:20.713" v="3263" actId="20577"/>
          <ac:spMkLst>
            <pc:docMk/>
            <pc:sldMk cId="1242910000" sldId="2145705962"/>
            <ac:spMk id="11" creationId="{57819B1B-9AE2-B648-F326-29DA16F821DF}"/>
          </ac:spMkLst>
        </pc:spChg>
        <pc:spChg chg="add mod ord">
          <ac:chgData name="Lucas Jellema" userId="7e183fbb-84e0-44b3-9b03-0792bc8d162b" providerId="ADAL" clId="{7E1C3CCE-BC50-4675-9F63-F76B8A0837B5}" dt="2024-06-15T11:37:02.904" v="4107" actId="20577"/>
          <ac:spMkLst>
            <pc:docMk/>
            <pc:sldMk cId="1242910000" sldId="2145705962"/>
            <ac:spMk id="12" creationId="{0A6839DA-935A-B87A-9071-266E7E1CEA9A}"/>
          </ac:spMkLst>
        </pc:spChg>
        <pc:spChg chg="add mod ord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13" creationId="{4AEA3AD7-FF2B-DCAA-C1BE-A429DA516C07}"/>
          </ac:spMkLst>
        </pc:spChg>
        <pc:spChg chg="add mod ord">
          <ac:chgData name="Lucas Jellema" userId="7e183fbb-84e0-44b3-9b03-0792bc8d162b" providerId="ADAL" clId="{7E1C3CCE-BC50-4675-9F63-F76B8A0837B5}" dt="2024-06-15T11:30:09.629" v="3250" actId="700"/>
          <ac:spMkLst>
            <pc:docMk/>
            <pc:sldMk cId="1242910000" sldId="2145705962"/>
            <ac:spMk id="14" creationId="{950342FB-7550-04BB-1D46-3600CAC6CBF0}"/>
          </ac:spMkLst>
        </pc:spChg>
        <pc:picChg chg="add mod">
          <ac:chgData name="Lucas Jellema" userId="7e183fbb-84e0-44b3-9b03-0792bc8d162b" providerId="ADAL" clId="{7E1C3CCE-BC50-4675-9F63-F76B8A0837B5}" dt="2024-06-15T11:36:48.901" v="4094" actId="1076"/>
          <ac:picMkLst>
            <pc:docMk/>
            <pc:sldMk cId="1242910000" sldId="2145705962"/>
            <ac:picMk id="2050" creationId="{2AB4A90A-2FCB-FC5E-222F-3EC68DEF114F}"/>
          </ac:picMkLst>
        </pc:picChg>
      </pc:sldChg>
      <pc:sldChg chg="addSp modSp new mod ord modAnim">
        <pc:chgData name="Lucas Jellema" userId="7e183fbb-84e0-44b3-9b03-0792bc8d162b" providerId="ADAL" clId="{7E1C3CCE-BC50-4675-9F63-F76B8A0837B5}" dt="2024-06-15T11:52:10.971" v="4358"/>
        <pc:sldMkLst>
          <pc:docMk/>
          <pc:sldMk cId="3713548910" sldId="2145705963"/>
        </pc:sldMkLst>
        <pc:spChg chg="mod">
          <ac:chgData name="Lucas Jellema" userId="7e183fbb-84e0-44b3-9b03-0792bc8d162b" providerId="ADAL" clId="{7E1C3CCE-BC50-4675-9F63-F76B8A0837B5}" dt="2024-06-15T11:51:46.045" v="4354" actId="20577"/>
          <ac:spMkLst>
            <pc:docMk/>
            <pc:sldMk cId="3713548910" sldId="2145705963"/>
            <ac:spMk id="2" creationId="{BA30DB50-476B-BB09-0CB2-876269D7E804}"/>
          </ac:spMkLst>
        </pc:spChg>
        <pc:spChg chg="mod">
          <ac:chgData name="Lucas Jellema" userId="7e183fbb-84e0-44b3-9b03-0792bc8d162b" providerId="ADAL" clId="{7E1C3CCE-BC50-4675-9F63-F76B8A0837B5}" dt="2024-06-15T11:50:50.950" v="4352" actId="20577"/>
          <ac:spMkLst>
            <pc:docMk/>
            <pc:sldMk cId="3713548910" sldId="2145705963"/>
            <ac:spMk id="3" creationId="{8F062DED-4FC5-EEC7-7539-39778076108F}"/>
          </ac:spMkLst>
        </pc:spChg>
        <pc:picChg chg="add mod">
          <ac:chgData name="Lucas Jellema" userId="7e183fbb-84e0-44b3-9b03-0792bc8d162b" providerId="ADAL" clId="{7E1C3CCE-BC50-4675-9F63-F76B8A0837B5}" dt="2024-06-15T11:49:01.242" v="4337" actId="1076"/>
          <ac:picMkLst>
            <pc:docMk/>
            <pc:sldMk cId="3713548910" sldId="2145705963"/>
            <ac:picMk id="6" creationId="{1C68B167-38DD-C54E-26F9-E879FDBB70C6}"/>
          </ac:picMkLst>
        </pc:picChg>
        <pc:picChg chg="add mod">
          <ac:chgData name="Lucas Jellema" userId="7e183fbb-84e0-44b3-9b03-0792bc8d162b" providerId="ADAL" clId="{7E1C3CCE-BC50-4675-9F63-F76B8A0837B5}" dt="2024-06-15T11:49:19.380" v="4343" actId="1076"/>
          <ac:picMkLst>
            <pc:docMk/>
            <pc:sldMk cId="3713548910" sldId="2145705963"/>
            <ac:picMk id="3074" creationId="{964806D7-B951-7AAA-66E1-19B5DF6E86D4}"/>
          </ac:picMkLst>
        </pc:picChg>
      </pc:sldChg>
      <pc:sldChg chg="add">
        <pc:chgData name="Lucas Jellema" userId="7e183fbb-84e0-44b3-9b03-0792bc8d162b" providerId="ADAL" clId="{7E1C3CCE-BC50-4675-9F63-F76B8A0837B5}" dt="2024-06-15T11:41:29.418" v="4184" actId="2890"/>
        <pc:sldMkLst>
          <pc:docMk/>
          <pc:sldMk cId="1976967661" sldId="2145705964"/>
        </pc:sldMkLst>
      </pc:sldChg>
      <pc:sldChg chg="addSp delSp modSp add mod modAnim">
        <pc:chgData name="Lucas Jellema" userId="7e183fbb-84e0-44b3-9b03-0792bc8d162b" providerId="ADAL" clId="{7E1C3CCE-BC50-4675-9F63-F76B8A0837B5}" dt="2024-06-15T11:57:04.169" v="4633" actId="1076"/>
        <pc:sldMkLst>
          <pc:docMk/>
          <pc:sldMk cId="2111433961" sldId="2145705965"/>
        </pc:sldMkLst>
        <pc:spChg chg="mod">
          <ac:chgData name="Lucas Jellema" userId="7e183fbb-84e0-44b3-9b03-0792bc8d162b" providerId="ADAL" clId="{7E1C3CCE-BC50-4675-9F63-F76B8A0837B5}" dt="2024-06-15T11:52:43.909" v="4397" actId="20577"/>
          <ac:spMkLst>
            <pc:docMk/>
            <pc:sldMk cId="2111433961" sldId="2145705965"/>
            <ac:spMk id="2" creationId="{BA30DB50-476B-BB09-0CB2-876269D7E804}"/>
          </ac:spMkLst>
        </pc:spChg>
        <pc:spChg chg="add mod">
          <ac:chgData name="Lucas Jellema" userId="7e183fbb-84e0-44b3-9b03-0792bc8d162b" providerId="ADAL" clId="{7E1C3CCE-BC50-4675-9F63-F76B8A0837B5}" dt="2024-06-15T11:56:59.861" v="4632" actId="20577"/>
          <ac:spMkLst>
            <pc:docMk/>
            <pc:sldMk cId="2111433961" sldId="2145705965"/>
            <ac:spMk id="5" creationId="{A3AEA814-C785-45BF-9DFC-A21D9FA22C2D}"/>
          </ac:spMkLst>
        </pc:spChg>
        <pc:picChg chg="del">
          <ac:chgData name="Lucas Jellema" userId="7e183fbb-84e0-44b3-9b03-0792bc8d162b" providerId="ADAL" clId="{7E1C3CCE-BC50-4675-9F63-F76B8A0837B5}" dt="2024-06-15T11:52:47.059" v="4398" actId="478"/>
          <ac:picMkLst>
            <pc:docMk/>
            <pc:sldMk cId="2111433961" sldId="2145705965"/>
            <ac:picMk id="6" creationId="{1C68B167-38DD-C54E-26F9-E879FDBB70C6}"/>
          </ac:picMkLst>
        </pc:picChg>
        <pc:picChg chg="del">
          <ac:chgData name="Lucas Jellema" userId="7e183fbb-84e0-44b3-9b03-0792bc8d162b" providerId="ADAL" clId="{7E1C3CCE-BC50-4675-9F63-F76B8A0837B5}" dt="2024-06-15T11:52:50.958" v="4399" actId="478"/>
          <ac:picMkLst>
            <pc:docMk/>
            <pc:sldMk cId="2111433961" sldId="2145705965"/>
            <ac:picMk id="3074" creationId="{964806D7-B951-7AAA-66E1-19B5DF6E86D4}"/>
          </ac:picMkLst>
        </pc:picChg>
        <pc:picChg chg="add mod">
          <ac:chgData name="Lucas Jellema" userId="7e183fbb-84e0-44b3-9b03-0792bc8d162b" providerId="ADAL" clId="{7E1C3CCE-BC50-4675-9F63-F76B8A0837B5}" dt="2024-06-15T11:57:04.169" v="4633" actId="1076"/>
          <ac:picMkLst>
            <pc:docMk/>
            <pc:sldMk cId="2111433961" sldId="2145705965"/>
            <ac:picMk id="4098" creationId="{7788FF81-4AAA-1198-4771-BB4EECDE3044}"/>
          </ac:picMkLst>
        </pc:picChg>
      </pc:sldChg>
      <pc:sldChg chg="addSp delSp modSp add mod delAnim modAnim">
        <pc:chgData name="Lucas Jellema" userId="7e183fbb-84e0-44b3-9b03-0792bc8d162b" providerId="ADAL" clId="{7E1C3CCE-BC50-4675-9F63-F76B8A0837B5}" dt="2024-06-15T12:03:41.721" v="4707"/>
        <pc:sldMkLst>
          <pc:docMk/>
          <pc:sldMk cId="2954305359" sldId="2145705966"/>
        </pc:sldMkLst>
        <pc:spChg chg="mod">
          <ac:chgData name="Lucas Jellema" userId="7e183fbb-84e0-44b3-9b03-0792bc8d162b" providerId="ADAL" clId="{7E1C3CCE-BC50-4675-9F63-F76B8A0837B5}" dt="2024-06-15T11:59:25.753" v="4659" actId="20577"/>
          <ac:spMkLst>
            <pc:docMk/>
            <pc:sldMk cId="2954305359" sldId="2145705966"/>
            <ac:spMk id="3" creationId="{BD65850D-7442-4B59-B00C-E78882942E55}"/>
          </ac:spMkLst>
        </pc:spChg>
        <pc:spChg chg="del">
          <ac:chgData name="Lucas Jellema" userId="7e183fbb-84e0-44b3-9b03-0792bc8d162b" providerId="ADAL" clId="{7E1C3CCE-BC50-4675-9F63-F76B8A0837B5}" dt="2024-06-15T11:59:08.770" v="4635" actId="478"/>
          <ac:spMkLst>
            <pc:docMk/>
            <pc:sldMk cId="2954305359" sldId="2145705966"/>
            <ac:spMk id="23" creationId="{22B728DA-45D4-4B8A-977E-3855196F27BC}"/>
          </ac:spMkLst>
        </pc:spChg>
        <pc:graphicFrameChg chg="del">
          <ac:chgData name="Lucas Jellema" userId="7e183fbb-84e0-44b3-9b03-0792bc8d162b" providerId="ADAL" clId="{7E1C3CCE-BC50-4675-9F63-F76B8A0837B5}" dt="2024-06-15T11:59:15.237" v="4636" actId="478"/>
          <ac:graphicFrameMkLst>
            <pc:docMk/>
            <pc:sldMk cId="2954305359" sldId="2145705966"/>
            <ac:graphicFrameMk id="7" creationId="{5789E29B-8A3F-4CB4-8ED5-1B558ACA6D4A}"/>
          </ac:graphicFrameMkLst>
        </pc:graphicFrameChg>
        <pc:picChg chg="add mod">
          <ac:chgData name="Lucas Jellema" userId="7e183fbb-84e0-44b3-9b03-0792bc8d162b" providerId="ADAL" clId="{7E1C3CCE-BC50-4675-9F63-F76B8A0837B5}" dt="2024-06-15T12:03:38.370" v="4706" actId="1076"/>
          <ac:picMkLst>
            <pc:docMk/>
            <pc:sldMk cId="2954305359" sldId="2145705966"/>
            <ac:picMk id="5124" creationId="{B62AAB39-519A-6E34-8E6E-26E1D47B5072}"/>
          </ac:picMkLst>
        </pc:picChg>
      </pc:sldChg>
      <pc:sldChg chg="add">
        <pc:chgData name="Lucas Jellema" userId="7e183fbb-84e0-44b3-9b03-0792bc8d162b" providerId="ADAL" clId="{7E1C3CCE-BC50-4675-9F63-F76B8A0837B5}" dt="2024-06-15T12:04:48.082" v="4710" actId="2890"/>
        <pc:sldMkLst>
          <pc:docMk/>
          <pc:sldMk cId="3814539048" sldId="2145705967"/>
        </pc:sldMkLst>
      </pc:sldChg>
      <pc:sldChg chg="addSp delSp modSp new mod modClrScheme chgLayout">
        <pc:chgData name="Lucas Jellema" userId="7e183fbb-84e0-44b3-9b03-0792bc8d162b" providerId="ADAL" clId="{7E1C3CCE-BC50-4675-9F63-F76B8A0837B5}" dt="2024-06-15T12:09:05.129" v="5161" actId="1440"/>
        <pc:sldMkLst>
          <pc:docMk/>
          <pc:sldMk cId="2631902034" sldId="2145705968"/>
        </pc:sldMkLst>
        <pc:spChg chg="del mod ord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2" creationId="{6E511A53-3D8E-BEB4-8958-64BC935322A6}"/>
          </ac:spMkLst>
        </pc:spChg>
        <pc:spChg chg="del mod ord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3" creationId="{18B528D2-82BF-47BB-5B4F-60E095892FAA}"/>
          </ac:spMkLst>
        </pc:spChg>
        <pc:spChg chg="del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4" creationId="{52AAE006-5D7D-9497-C2B7-EF65D8BB6EFB}"/>
          </ac:spMkLst>
        </pc:spChg>
        <pc:spChg chg="del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5" creationId="{08633259-513A-8BE1-F45F-B318D027C686}"/>
          </ac:spMkLst>
        </pc:spChg>
        <pc:spChg chg="del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6" creationId="{2DAA8511-C6FD-A509-2BCD-8185006814CB}"/>
          </ac:spMkLst>
        </pc:spChg>
        <pc:spChg chg="del mod ord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7" creationId="{C4DDF6FD-01AE-646D-1D3C-412FB37271E3}"/>
          </ac:spMkLst>
        </pc:spChg>
        <pc:spChg chg="del mod ord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8" creationId="{5CCE3B35-75BF-56ED-1C27-CD859EC0ABFA}"/>
          </ac:spMkLst>
        </pc:spChg>
        <pc:spChg chg="del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9" creationId="{2B61C893-FA2F-90E5-FA6E-95FF14A1F5D6}"/>
          </ac:spMkLst>
        </pc:spChg>
        <pc:spChg chg="mod ord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10" creationId="{7B99653F-8C49-77DE-FB0A-8E12E42DFCB0}"/>
          </ac:spMkLst>
        </pc:spChg>
        <pc:spChg chg="add mod ord">
          <ac:chgData name="Lucas Jellema" userId="7e183fbb-84e0-44b3-9b03-0792bc8d162b" providerId="ADAL" clId="{7E1C3CCE-BC50-4675-9F63-F76B8A0837B5}" dt="2024-06-15T12:05:47.373" v="4767" actId="20577"/>
          <ac:spMkLst>
            <pc:docMk/>
            <pc:sldMk cId="2631902034" sldId="2145705968"/>
            <ac:spMk id="11" creationId="{B4A8AC47-EAFF-792D-8A5F-7246D7046239}"/>
          </ac:spMkLst>
        </pc:spChg>
        <pc:spChg chg="add mod ord">
          <ac:chgData name="Lucas Jellema" userId="7e183fbb-84e0-44b3-9b03-0792bc8d162b" providerId="ADAL" clId="{7E1C3CCE-BC50-4675-9F63-F76B8A0837B5}" dt="2024-06-15T12:08:07.569" v="5156" actId="20577"/>
          <ac:spMkLst>
            <pc:docMk/>
            <pc:sldMk cId="2631902034" sldId="2145705968"/>
            <ac:spMk id="12" creationId="{999C2B56-C1C5-CF07-6802-3A3DD858CF66}"/>
          </ac:spMkLst>
        </pc:spChg>
        <pc:spChg chg="add mod ord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13" creationId="{92898F6F-02C5-DCD8-7857-F3BC650C1B52}"/>
          </ac:spMkLst>
        </pc:spChg>
        <pc:spChg chg="add mod ord">
          <ac:chgData name="Lucas Jellema" userId="7e183fbb-84e0-44b3-9b03-0792bc8d162b" providerId="ADAL" clId="{7E1C3CCE-BC50-4675-9F63-F76B8A0837B5}" dt="2024-06-15T12:05:37.429" v="4733" actId="700"/>
          <ac:spMkLst>
            <pc:docMk/>
            <pc:sldMk cId="2631902034" sldId="2145705968"/>
            <ac:spMk id="14" creationId="{D2CB7D1B-0E94-CF0B-DBBF-5904FCFF18B2}"/>
          </ac:spMkLst>
        </pc:spChg>
        <pc:picChg chg="add mod">
          <ac:chgData name="Lucas Jellema" userId="7e183fbb-84e0-44b3-9b03-0792bc8d162b" providerId="ADAL" clId="{7E1C3CCE-BC50-4675-9F63-F76B8A0837B5}" dt="2024-06-15T12:09:05.129" v="5161" actId="1440"/>
          <ac:picMkLst>
            <pc:docMk/>
            <pc:sldMk cId="2631902034" sldId="2145705968"/>
            <ac:picMk id="8194" creationId="{A9275ECE-0CC5-8493-8264-B582A33561CE}"/>
          </ac:picMkLst>
        </pc:picChg>
      </pc:sldChg>
      <pc:sldChg chg="add">
        <pc:chgData name="Lucas Jellema" userId="7e183fbb-84e0-44b3-9b03-0792bc8d162b" providerId="ADAL" clId="{7E1C3CCE-BC50-4675-9F63-F76B8A0837B5}" dt="2024-06-15T12:09:44.887" v="5166" actId="2890"/>
        <pc:sldMkLst>
          <pc:docMk/>
          <pc:sldMk cId="2294466301" sldId="2145705969"/>
        </pc:sldMkLst>
      </pc:sldChg>
      <pc:sldChg chg="addSp delSp modSp new modAnim">
        <pc:chgData name="Lucas Jellema" userId="7e183fbb-84e0-44b3-9b03-0792bc8d162b" providerId="ADAL" clId="{7E1C3CCE-BC50-4675-9F63-F76B8A0837B5}" dt="2024-06-15T12:21:17.615" v="5587"/>
        <pc:sldMkLst>
          <pc:docMk/>
          <pc:sldMk cId="1156431187" sldId="2145705970"/>
        </pc:sldMkLst>
        <pc:picChg chg="add mod">
          <ac:chgData name="Lucas Jellema" userId="7e183fbb-84e0-44b3-9b03-0792bc8d162b" providerId="ADAL" clId="{7E1C3CCE-BC50-4675-9F63-F76B8A0837B5}" dt="2024-06-15T12:20:07.845" v="5569" actId="1076"/>
          <ac:picMkLst>
            <pc:docMk/>
            <pc:sldMk cId="1156431187" sldId="2145705970"/>
            <ac:picMk id="10242" creationId="{9009E096-6A4D-D762-4F55-F383813D9F29}"/>
          </ac:picMkLst>
        </pc:picChg>
        <pc:picChg chg="add del mod">
          <ac:chgData name="Lucas Jellema" userId="7e183fbb-84e0-44b3-9b03-0792bc8d162b" providerId="ADAL" clId="{7E1C3CCE-BC50-4675-9F63-F76B8A0837B5}" dt="2024-06-15T12:20:36.367" v="5578" actId="1076"/>
          <ac:picMkLst>
            <pc:docMk/>
            <pc:sldMk cId="1156431187" sldId="2145705970"/>
            <ac:picMk id="10244" creationId="{8B703494-E7A5-C226-99B7-C5788B46E8DE}"/>
          </ac:picMkLst>
        </pc:picChg>
        <pc:picChg chg="add mod">
          <ac:chgData name="Lucas Jellema" userId="7e183fbb-84e0-44b3-9b03-0792bc8d162b" providerId="ADAL" clId="{7E1C3CCE-BC50-4675-9F63-F76B8A0837B5}" dt="2024-06-15T12:20:42.059" v="5580" actId="14100"/>
          <ac:picMkLst>
            <pc:docMk/>
            <pc:sldMk cId="1156431187" sldId="2145705970"/>
            <ac:picMk id="10246" creationId="{29C30F68-DEDC-3C79-CA04-5FFA7AA6CEA9}"/>
          </ac:picMkLst>
        </pc:picChg>
      </pc:sldChg>
      <pc:sldChg chg="modSp add modTransition modAnim">
        <pc:chgData name="Lucas Jellema" userId="7e183fbb-84e0-44b3-9b03-0792bc8d162b" providerId="ADAL" clId="{7E1C3CCE-BC50-4675-9F63-F76B8A0837B5}" dt="2024-06-15T12:21:40.709" v="5591"/>
        <pc:sldMkLst>
          <pc:docMk/>
          <pc:sldMk cId="1116114813" sldId="2145705971"/>
        </pc:sldMkLst>
        <pc:picChg chg="mod">
          <ac:chgData name="Lucas Jellema" userId="7e183fbb-84e0-44b3-9b03-0792bc8d162b" providerId="ADAL" clId="{7E1C3CCE-BC50-4675-9F63-F76B8A0837B5}" dt="2024-06-15T12:20:49.396" v="5581" actId="1076"/>
          <ac:picMkLst>
            <pc:docMk/>
            <pc:sldMk cId="1116114813" sldId="2145705971"/>
            <ac:picMk id="10242" creationId="{9009E096-6A4D-D762-4F55-F383813D9F29}"/>
          </ac:picMkLst>
        </pc:picChg>
        <pc:picChg chg="mod">
          <ac:chgData name="Lucas Jellema" userId="7e183fbb-84e0-44b3-9b03-0792bc8d162b" providerId="ADAL" clId="{7E1C3CCE-BC50-4675-9F63-F76B8A0837B5}" dt="2024-06-15T12:21:03.197" v="5586" actId="1076"/>
          <ac:picMkLst>
            <pc:docMk/>
            <pc:sldMk cId="1116114813" sldId="2145705971"/>
            <ac:picMk id="10244" creationId="{8B703494-E7A5-C226-99B7-C5788B46E8DE}"/>
          </ac:picMkLst>
        </pc:picChg>
      </pc:sldChg>
      <pc:sldChg chg="add">
        <pc:chgData name="Lucas Jellema" userId="7e183fbb-84e0-44b3-9b03-0792bc8d162b" providerId="ADAL" clId="{7E1C3CCE-BC50-4675-9F63-F76B8A0837B5}" dt="2024-06-16T07:04:53.295" v="6051"/>
        <pc:sldMkLst>
          <pc:docMk/>
          <pc:sldMk cId="2248561836" sldId="2145706009"/>
        </pc:sldMkLst>
      </pc:sldChg>
      <pc:sldChg chg="add">
        <pc:chgData name="Lucas Jellema" userId="7e183fbb-84e0-44b3-9b03-0792bc8d162b" providerId="ADAL" clId="{7E1C3CCE-BC50-4675-9F63-F76B8A0837B5}" dt="2024-06-16T10:23:50.937" v="6052"/>
        <pc:sldMkLst>
          <pc:docMk/>
          <pc:sldMk cId="1363650522" sldId="2145706055"/>
        </pc:sldMkLst>
      </pc:sldChg>
      <pc:sldMasterChg chg="delSldLayout">
        <pc:chgData name="Lucas Jellema" userId="7e183fbb-84e0-44b3-9b03-0792bc8d162b" providerId="ADAL" clId="{7E1C3CCE-BC50-4675-9F63-F76B8A0837B5}" dt="2024-06-12T06:33:18.889" v="1693" actId="47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7E1C3CCE-BC50-4675-9F63-F76B8A0837B5}" dt="2024-06-12T05:34:21.860" v="228" actId="47"/>
          <pc:sldLayoutMkLst>
            <pc:docMk/>
            <pc:sldMasterMk cId="622555708" sldId="2147483672"/>
            <pc:sldLayoutMk cId="3004873731" sldId="2147483876"/>
          </pc:sldLayoutMkLst>
        </pc:sldLayoutChg>
        <pc:sldLayoutChg chg="del">
          <pc:chgData name="Lucas Jellema" userId="7e183fbb-84e0-44b3-9b03-0792bc8d162b" providerId="ADAL" clId="{7E1C3CCE-BC50-4675-9F63-F76B8A0837B5}" dt="2024-06-12T05:34:21.860" v="228" actId="47"/>
          <pc:sldLayoutMkLst>
            <pc:docMk/>
            <pc:sldMasterMk cId="622555708" sldId="2147483672"/>
            <pc:sldLayoutMk cId="2770014956" sldId="2147483878"/>
          </pc:sldLayoutMkLst>
        </pc:sldLayoutChg>
        <pc:sldLayoutChg chg="del">
          <pc:chgData name="Lucas Jellema" userId="7e183fbb-84e0-44b3-9b03-0792bc8d162b" providerId="ADAL" clId="{7E1C3CCE-BC50-4675-9F63-F76B8A0837B5}" dt="2024-06-12T05:34:21.860" v="228" actId="47"/>
          <pc:sldLayoutMkLst>
            <pc:docMk/>
            <pc:sldMasterMk cId="622555708" sldId="2147483672"/>
            <pc:sldLayoutMk cId="3068127805" sldId="2147483879"/>
          </pc:sldLayoutMkLst>
        </pc:sldLayoutChg>
        <pc:sldLayoutChg chg="del">
          <pc:chgData name="Lucas Jellema" userId="7e183fbb-84e0-44b3-9b03-0792bc8d162b" providerId="ADAL" clId="{7E1C3CCE-BC50-4675-9F63-F76B8A0837B5}" dt="2024-06-12T05:34:21.860" v="228" actId="47"/>
          <pc:sldLayoutMkLst>
            <pc:docMk/>
            <pc:sldMasterMk cId="622555708" sldId="2147483672"/>
            <pc:sldLayoutMk cId="4030233688" sldId="2147483880"/>
          </pc:sldLayoutMkLst>
        </pc:sldLayoutChg>
        <pc:sldLayoutChg chg="del">
          <pc:chgData name="Lucas Jellema" userId="7e183fbb-84e0-44b3-9b03-0792bc8d162b" providerId="ADAL" clId="{7E1C3CCE-BC50-4675-9F63-F76B8A0837B5}" dt="2024-06-12T06:33:18.889" v="1693" actId="47"/>
          <pc:sldLayoutMkLst>
            <pc:docMk/>
            <pc:sldMasterMk cId="622555708" sldId="2147483672"/>
            <pc:sldLayoutMk cId="1483673692" sldId="2147483893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D564DF6-B509-4465-BF6F-A5024FC958A8}" type="doc">
      <dgm:prSet loTypeId="urn:microsoft.com/office/officeart/2005/8/layout/vList5" loCatId="list" qsTypeId="urn:microsoft.com/office/officeart/2005/8/quickstyle/simple1" qsCatId="simple" csTypeId="urn:microsoft.com/office/officeart/2005/8/colors/accent3_2" csCatId="accent3"/>
      <dgm:spPr/>
      <dgm:t>
        <a:bodyPr/>
        <a:lstStyle/>
        <a:p>
          <a:endParaRPr lang="en-US"/>
        </a:p>
      </dgm:t>
    </dgm:pt>
    <dgm:pt modelId="{737FB78E-E6F4-41F9-BAE5-D4BCF170ABA7}">
      <dgm:prSet/>
      <dgm:spPr/>
      <dgm:t>
        <a:bodyPr/>
        <a:lstStyle/>
        <a:p>
          <a:r>
            <a:rPr lang="en-US"/>
            <a:t>embarrassing</a:t>
          </a:r>
        </a:p>
      </dgm:t>
    </dgm:pt>
    <dgm:pt modelId="{022ECBFD-00CA-43C1-9D54-8F5B74C21FB3}" type="parTrans" cxnId="{32478687-2D00-46E3-A76C-38D85D945D19}">
      <dgm:prSet/>
      <dgm:spPr/>
      <dgm:t>
        <a:bodyPr/>
        <a:lstStyle/>
        <a:p>
          <a:endParaRPr lang="en-US"/>
        </a:p>
      </dgm:t>
    </dgm:pt>
    <dgm:pt modelId="{F544D9AF-5676-444C-876E-935490A8248B}" type="sibTrans" cxnId="{32478687-2D00-46E3-A76C-38D85D945D19}">
      <dgm:prSet/>
      <dgm:spPr/>
      <dgm:t>
        <a:bodyPr/>
        <a:lstStyle/>
        <a:p>
          <a:endParaRPr lang="en-US"/>
        </a:p>
      </dgm:t>
    </dgm:pt>
    <dgm:pt modelId="{F577EBFF-5300-4D12-8E75-4F7C7760845F}">
      <dgm:prSet/>
      <dgm:spPr/>
      <dgm:t>
        <a:bodyPr/>
        <a:lstStyle/>
        <a:p>
          <a:r>
            <a:rPr lang="en-US"/>
            <a:t>scary</a:t>
          </a:r>
        </a:p>
      </dgm:t>
    </dgm:pt>
    <dgm:pt modelId="{F457A273-9E49-477F-A72D-13A59761293D}" type="parTrans" cxnId="{F05B51F1-EE9B-44FC-B2D3-68E68DF6EB69}">
      <dgm:prSet/>
      <dgm:spPr/>
      <dgm:t>
        <a:bodyPr/>
        <a:lstStyle/>
        <a:p>
          <a:endParaRPr lang="en-US"/>
        </a:p>
      </dgm:t>
    </dgm:pt>
    <dgm:pt modelId="{6FFC4A44-388F-491C-8E49-9102FB0474EF}" type="sibTrans" cxnId="{F05B51F1-EE9B-44FC-B2D3-68E68DF6EB69}">
      <dgm:prSet/>
      <dgm:spPr/>
      <dgm:t>
        <a:bodyPr/>
        <a:lstStyle/>
        <a:p>
          <a:endParaRPr lang="en-US"/>
        </a:p>
      </dgm:t>
    </dgm:pt>
    <dgm:pt modelId="{222C7625-B432-46DD-9FAC-DB4EA58DB9F9}">
      <dgm:prSet/>
      <dgm:spPr/>
      <dgm:t>
        <a:bodyPr/>
        <a:lstStyle/>
        <a:p>
          <a:r>
            <a:rPr lang="en-US"/>
            <a:t>costly</a:t>
          </a:r>
        </a:p>
      </dgm:t>
    </dgm:pt>
    <dgm:pt modelId="{A45645B1-6FC6-42E2-9A67-CE3718294987}" type="parTrans" cxnId="{B9864B32-CB89-4319-BCE6-AB8EFD7C5C0D}">
      <dgm:prSet/>
      <dgm:spPr/>
      <dgm:t>
        <a:bodyPr/>
        <a:lstStyle/>
        <a:p>
          <a:endParaRPr lang="en-US"/>
        </a:p>
      </dgm:t>
    </dgm:pt>
    <dgm:pt modelId="{C5A296A0-24D2-444D-80CC-D71749A2C5FE}" type="sibTrans" cxnId="{B9864B32-CB89-4319-BCE6-AB8EFD7C5C0D}">
      <dgm:prSet/>
      <dgm:spPr/>
      <dgm:t>
        <a:bodyPr/>
        <a:lstStyle/>
        <a:p>
          <a:endParaRPr lang="en-US"/>
        </a:p>
      </dgm:t>
    </dgm:pt>
    <dgm:pt modelId="{88535F9D-11B7-41DA-BC2F-9ACB95A60140}">
      <dgm:prSet/>
      <dgm:spPr/>
      <dgm:t>
        <a:bodyPr/>
        <a:lstStyle/>
        <a:p>
          <a:r>
            <a:rPr lang="en-US"/>
            <a:t>hard to fix</a:t>
          </a:r>
        </a:p>
      </dgm:t>
    </dgm:pt>
    <dgm:pt modelId="{7C103040-623F-4E54-ACF1-4E6D688259CE}" type="parTrans" cxnId="{5E8DB622-9F53-41D6-BBBA-56A275129947}">
      <dgm:prSet/>
      <dgm:spPr/>
      <dgm:t>
        <a:bodyPr/>
        <a:lstStyle/>
        <a:p>
          <a:endParaRPr lang="en-US"/>
        </a:p>
      </dgm:t>
    </dgm:pt>
    <dgm:pt modelId="{4338E33F-F982-469C-B8CE-62D1603EF43C}" type="sibTrans" cxnId="{5E8DB622-9F53-41D6-BBBA-56A275129947}">
      <dgm:prSet/>
      <dgm:spPr/>
      <dgm:t>
        <a:bodyPr/>
        <a:lstStyle/>
        <a:p>
          <a:endParaRPr lang="en-US"/>
        </a:p>
      </dgm:t>
    </dgm:pt>
    <dgm:pt modelId="{B676B2A0-6D49-415B-A543-D78018C63694}">
      <dgm:prSet/>
      <dgm:spPr/>
      <dgm:t>
        <a:bodyPr/>
        <a:lstStyle/>
        <a:p>
          <a:r>
            <a:rPr lang="en-US"/>
            <a:t>frustrating</a:t>
          </a:r>
        </a:p>
      </dgm:t>
    </dgm:pt>
    <dgm:pt modelId="{BE2BD7D6-EDEE-46FA-8CF9-8B51FE9E4BC2}" type="parTrans" cxnId="{12B0A2D7-3AFD-4DCF-8515-109AEE8EB952}">
      <dgm:prSet/>
      <dgm:spPr/>
      <dgm:t>
        <a:bodyPr/>
        <a:lstStyle/>
        <a:p>
          <a:endParaRPr lang="en-US"/>
        </a:p>
      </dgm:t>
    </dgm:pt>
    <dgm:pt modelId="{80A8D1FF-20D2-4562-8B9B-F22AFD7199AD}" type="sibTrans" cxnId="{12B0A2D7-3AFD-4DCF-8515-109AEE8EB952}">
      <dgm:prSet/>
      <dgm:spPr/>
      <dgm:t>
        <a:bodyPr/>
        <a:lstStyle/>
        <a:p>
          <a:endParaRPr lang="en-US"/>
        </a:p>
      </dgm:t>
    </dgm:pt>
    <dgm:pt modelId="{1BDD7BBF-FCA4-4568-9D73-4F9C9CCE9D35}">
      <dgm:prSet/>
      <dgm:spPr/>
      <dgm:t>
        <a:bodyPr/>
        <a:lstStyle/>
        <a:p>
          <a:r>
            <a:rPr lang="en-US"/>
            <a:t>shameful</a:t>
          </a:r>
        </a:p>
      </dgm:t>
    </dgm:pt>
    <dgm:pt modelId="{6DBC2DB0-0773-46F4-B242-EB0D91C0A9B2}" type="parTrans" cxnId="{139CA5A7-627A-4D48-866E-AD177D583DB8}">
      <dgm:prSet/>
      <dgm:spPr/>
      <dgm:t>
        <a:bodyPr/>
        <a:lstStyle/>
        <a:p>
          <a:endParaRPr lang="en-US"/>
        </a:p>
      </dgm:t>
    </dgm:pt>
    <dgm:pt modelId="{4999460C-C869-465C-921A-E784B264B194}" type="sibTrans" cxnId="{139CA5A7-627A-4D48-866E-AD177D583DB8}">
      <dgm:prSet/>
      <dgm:spPr/>
      <dgm:t>
        <a:bodyPr/>
        <a:lstStyle/>
        <a:p>
          <a:endParaRPr lang="en-US"/>
        </a:p>
      </dgm:t>
    </dgm:pt>
    <dgm:pt modelId="{9AA281DC-D56C-4B6A-BBAE-41A735471DEF}">
      <dgm:prSet/>
      <dgm:spPr/>
      <dgm:t>
        <a:bodyPr/>
        <a:lstStyle/>
        <a:p>
          <a:r>
            <a:rPr lang="en-US"/>
            <a:t>funny</a:t>
          </a:r>
        </a:p>
      </dgm:t>
    </dgm:pt>
    <dgm:pt modelId="{0DD6CABA-F9EC-4783-8D96-9005489AF018}" type="parTrans" cxnId="{9F361146-9A08-485C-8C97-162F1AC4E271}">
      <dgm:prSet/>
      <dgm:spPr/>
      <dgm:t>
        <a:bodyPr/>
        <a:lstStyle/>
        <a:p>
          <a:endParaRPr lang="en-US"/>
        </a:p>
      </dgm:t>
    </dgm:pt>
    <dgm:pt modelId="{D787871C-A1F0-4486-95C7-F46EFF8CB32B}" type="sibTrans" cxnId="{9F361146-9A08-485C-8C97-162F1AC4E271}">
      <dgm:prSet/>
      <dgm:spPr/>
      <dgm:t>
        <a:bodyPr/>
        <a:lstStyle/>
        <a:p>
          <a:endParaRPr lang="en-US"/>
        </a:p>
      </dgm:t>
    </dgm:pt>
    <dgm:pt modelId="{88A12DCF-95AB-4E35-9E64-B28880B1BB13}">
      <dgm:prSet/>
      <dgm:spPr/>
      <dgm:t>
        <a:bodyPr/>
        <a:lstStyle/>
        <a:p>
          <a:r>
            <a:rPr lang="en-US"/>
            <a:t>educational</a:t>
          </a:r>
        </a:p>
      </dgm:t>
    </dgm:pt>
    <dgm:pt modelId="{0E901A3F-C694-460E-A802-AFF3AC2CE622}" type="parTrans" cxnId="{1DB47D7B-58D1-4404-80CD-4F46465A8622}">
      <dgm:prSet/>
      <dgm:spPr/>
      <dgm:t>
        <a:bodyPr/>
        <a:lstStyle/>
        <a:p>
          <a:endParaRPr lang="en-US"/>
        </a:p>
      </dgm:t>
    </dgm:pt>
    <dgm:pt modelId="{4CCD85D3-C459-4DBD-AF8A-AB1550811765}" type="sibTrans" cxnId="{1DB47D7B-58D1-4404-80CD-4F46465A8622}">
      <dgm:prSet/>
      <dgm:spPr/>
      <dgm:t>
        <a:bodyPr/>
        <a:lstStyle/>
        <a:p>
          <a:endParaRPr lang="en-US"/>
        </a:p>
      </dgm:t>
    </dgm:pt>
    <dgm:pt modelId="{4629F825-6648-41AA-AA5E-AA75DBEC608A}">
      <dgm:prSet/>
      <dgm:spPr/>
      <dgm:t>
        <a:bodyPr/>
        <a:lstStyle/>
        <a:p>
          <a:r>
            <a:rPr lang="en-US"/>
            <a:t>unavoidable</a:t>
          </a:r>
        </a:p>
      </dgm:t>
    </dgm:pt>
    <dgm:pt modelId="{759DC9DC-BA9A-4B6C-BECB-906756E9731E}" type="parTrans" cxnId="{6C8E720A-90BB-415F-9FD4-32C96B571528}">
      <dgm:prSet/>
      <dgm:spPr/>
      <dgm:t>
        <a:bodyPr/>
        <a:lstStyle/>
        <a:p>
          <a:endParaRPr lang="en-US"/>
        </a:p>
      </dgm:t>
    </dgm:pt>
    <dgm:pt modelId="{1536761C-517C-41A3-9BD9-530C6811152A}" type="sibTrans" cxnId="{6C8E720A-90BB-415F-9FD4-32C96B571528}">
      <dgm:prSet/>
      <dgm:spPr/>
      <dgm:t>
        <a:bodyPr/>
        <a:lstStyle/>
        <a:p>
          <a:endParaRPr lang="en-US"/>
        </a:p>
      </dgm:t>
    </dgm:pt>
    <dgm:pt modelId="{C2E12D8B-6583-400C-87CB-A0EB85BA4EDD}">
      <dgm:prSet/>
      <dgm:spPr/>
      <dgm:t>
        <a:bodyPr/>
        <a:lstStyle/>
        <a:p>
          <a:r>
            <a:rPr lang="en-US"/>
            <a:t>harmful</a:t>
          </a:r>
        </a:p>
      </dgm:t>
    </dgm:pt>
    <dgm:pt modelId="{1B1D440A-277D-41DA-ACE1-507057B6A61C}" type="parTrans" cxnId="{B04BC36F-F3F9-48A2-B792-3ED764D0097D}">
      <dgm:prSet/>
      <dgm:spPr/>
      <dgm:t>
        <a:bodyPr/>
        <a:lstStyle/>
        <a:p>
          <a:endParaRPr lang="en-US"/>
        </a:p>
      </dgm:t>
    </dgm:pt>
    <dgm:pt modelId="{B6041FF1-5C0D-49EE-9923-A17F2B10B877}" type="sibTrans" cxnId="{B04BC36F-F3F9-48A2-B792-3ED764D0097D}">
      <dgm:prSet/>
      <dgm:spPr/>
      <dgm:t>
        <a:bodyPr/>
        <a:lstStyle/>
        <a:p>
          <a:endParaRPr lang="en-US"/>
        </a:p>
      </dgm:t>
    </dgm:pt>
    <dgm:pt modelId="{01B5BF60-F0AD-49B6-95E7-C52CC9BC4736}" type="pres">
      <dgm:prSet presAssocID="{1D564DF6-B509-4465-BF6F-A5024FC958A8}" presName="Name0" presStyleCnt="0">
        <dgm:presLayoutVars>
          <dgm:dir/>
          <dgm:animLvl val="lvl"/>
          <dgm:resizeHandles val="exact"/>
        </dgm:presLayoutVars>
      </dgm:prSet>
      <dgm:spPr/>
    </dgm:pt>
    <dgm:pt modelId="{0112DDB3-50E6-48FC-A331-F157E76EEC0B}" type="pres">
      <dgm:prSet presAssocID="{737FB78E-E6F4-41F9-BAE5-D4BCF170ABA7}" presName="linNode" presStyleCnt="0"/>
      <dgm:spPr/>
    </dgm:pt>
    <dgm:pt modelId="{CF8BF406-6D88-4403-81BC-61594BC32F5A}" type="pres">
      <dgm:prSet presAssocID="{737FB78E-E6F4-41F9-BAE5-D4BCF170ABA7}" presName="parentText" presStyleLbl="node1" presStyleIdx="0" presStyleCnt="10">
        <dgm:presLayoutVars>
          <dgm:chMax val="1"/>
          <dgm:bulletEnabled val="1"/>
        </dgm:presLayoutVars>
      </dgm:prSet>
      <dgm:spPr/>
    </dgm:pt>
    <dgm:pt modelId="{C8FE1A9B-F111-4C47-BBC1-626BC891032B}" type="pres">
      <dgm:prSet presAssocID="{F544D9AF-5676-444C-876E-935490A8248B}" presName="sp" presStyleCnt="0"/>
      <dgm:spPr/>
    </dgm:pt>
    <dgm:pt modelId="{7E3881C5-9328-4642-9FE4-E2450E5B4415}" type="pres">
      <dgm:prSet presAssocID="{F577EBFF-5300-4D12-8E75-4F7C7760845F}" presName="linNode" presStyleCnt="0"/>
      <dgm:spPr/>
    </dgm:pt>
    <dgm:pt modelId="{9B48B3EE-49CC-4EE7-AF37-5E374BD69ED5}" type="pres">
      <dgm:prSet presAssocID="{F577EBFF-5300-4D12-8E75-4F7C7760845F}" presName="parentText" presStyleLbl="node1" presStyleIdx="1" presStyleCnt="10">
        <dgm:presLayoutVars>
          <dgm:chMax val="1"/>
          <dgm:bulletEnabled val="1"/>
        </dgm:presLayoutVars>
      </dgm:prSet>
      <dgm:spPr/>
    </dgm:pt>
    <dgm:pt modelId="{E12FC66D-2882-4AFA-B12A-767841F799AF}" type="pres">
      <dgm:prSet presAssocID="{6FFC4A44-388F-491C-8E49-9102FB0474EF}" presName="sp" presStyleCnt="0"/>
      <dgm:spPr/>
    </dgm:pt>
    <dgm:pt modelId="{6A8D46E4-7292-45F1-BBFB-0C2556DD3F30}" type="pres">
      <dgm:prSet presAssocID="{222C7625-B432-46DD-9FAC-DB4EA58DB9F9}" presName="linNode" presStyleCnt="0"/>
      <dgm:spPr/>
    </dgm:pt>
    <dgm:pt modelId="{DFAFA190-2447-40D9-AD68-821983721348}" type="pres">
      <dgm:prSet presAssocID="{222C7625-B432-46DD-9FAC-DB4EA58DB9F9}" presName="parentText" presStyleLbl="node1" presStyleIdx="2" presStyleCnt="10">
        <dgm:presLayoutVars>
          <dgm:chMax val="1"/>
          <dgm:bulletEnabled val="1"/>
        </dgm:presLayoutVars>
      </dgm:prSet>
      <dgm:spPr/>
    </dgm:pt>
    <dgm:pt modelId="{80A70671-1D27-4548-BA80-5EA360E03BD4}" type="pres">
      <dgm:prSet presAssocID="{C5A296A0-24D2-444D-80CC-D71749A2C5FE}" presName="sp" presStyleCnt="0"/>
      <dgm:spPr/>
    </dgm:pt>
    <dgm:pt modelId="{DA004B78-7F69-49DA-8EB4-A98B06CDD72E}" type="pres">
      <dgm:prSet presAssocID="{88535F9D-11B7-41DA-BC2F-9ACB95A60140}" presName="linNode" presStyleCnt="0"/>
      <dgm:spPr/>
    </dgm:pt>
    <dgm:pt modelId="{210E4F36-4A27-40A6-ADC6-E7C652F08E95}" type="pres">
      <dgm:prSet presAssocID="{88535F9D-11B7-41DA-BC2F-9ACB95A60140}" presName="parentText" presStyleLbl="node1" presStyleIdx="3" presStyleCnt="10">
        <dgm:presLayoutVars>
          <dgm:chMax val="1"/>
          <dgm:bulletEnabled val="1"/>
        </dgm:presLayoutVars>
      </dgm:prSet>
      <dgm:spPr/>
    </dgm:pt>
    <dgm:pt modelId="{033FD246-63CD-4F62-9E16-7AB1605DEDC8}" type="pres">
      <dgm:prSet presAssocID="{4338E33F-F982-469C-B8CE-62D1603EF43C}" presName="sp" presStyleCnt="0"/>
      <dgm:spPr/>
    </dgm:pt>
    <dgm:pt modelId="{B57C1824-6FC7-4BF6-A11F-56F70B573ADC}" type="pres">
      <dgm:prSet presAssocID="{B676B2A0-6D49-415B-A543-D78018C63694}" presName="linNode" presStyleCnt="0"/>
      <dgm:spPr/>
    </dgm:pt>
    <dgm:pt modelId="{FBFB188B-9D87-42DE-9860-5FB64430CD8B}" type="pres">
      <dgm:prSet presAssocID="{B676B2A0-6D49-415B-A543-D78018C63694}" presName="parentText" presStyleLbl="node1" presStyleIdx="4" presStyleCnt="10">
        <dgm:presLayoutVars>
          <dgm:chMax val="1"/>
          <dgm:bulletEnabled val="1"/>
        </dgm:presLayoutVars>
      </dgm:prSet>
      <dgm:spPr/>
    </dgm:pt>
    <dgm:pt modelId="{B8666CC8-7FAD-4D32-84AA-4701E5176702}" type="pres">
      <dgm:prSet presAssocID="{80A8D1FF-20D2-4562-8B9B-F22AFD7199AD}" presName="sp" presStyleCnt="0"/>
      <dgm:spPr/>
    </dgm:pt>
    <dgm:pt modelId="{7675C51D-87D9-421A-BABC-171C3DF07149}" type="pres">
      <dgm:prSet presAssocID="{1BDD7BBF-FCA4-4568-9D73-4F9C9CCE9D35}" presName="linNode" presStyleCnt="0"/>
      <dgm:spPr/>
    </dgm:pt>
    <dgm:pt modelId="{39A23BB7-03AD-4080-8FC3-70F62B0D182C}" type="pres">
      <dgm:prSet presAssocID="{1BDD7BBF-FCA4-4568-9D73-4F9C9CCE9D35}" presName="parentText" presStyleLbl="node1" presStyleIdx="5" presStyleCnt="10">
        <dgm:presLayoutVars>
          <dgm:chMax val="1"/>
          <dgm:bulletEnabled val="1"/>
        </dgm:presLayoutVars>
      </dgm:prSet>
      <dgm:spPr/>
    </dgm:pt>
    <dgm:pt modelId="{27F27F51-6B20-4202-B494-5BE12062304A}" type="pres">
      <dgm:prSet presAssocID="{4999460C-C869-465C-921A-E784B264B194}" presName="sp" presStyleCnt="0"/>
      <dgm:spPr/>
    </dgm:pt>
    <dgm:pt modelId="{700B135D-BDF8-475F-995F-ED580C503B9F}" type="pres">
      <dgm:prSet presAssocID="{9AA281DC-D56C-4B6A-BBAE-41A735471DEF}" presName="linNode" presStyleCnt="0"/>
      <dgm:spPr/>
    </dgm:pt>
    <dgm:pt modelId="{CBBB5AA8-52DD-45F3-9007-03AC8BEC2513}" type="pres">
      <dgm:prSet presAssocID="{9AA281DC-D56C-4B6A-BBAE-41A735471DEF}" presName="parentText" presStyleLbl="node1" presStyleIdx="6" presStyleCnt="10">
        <dgm:presLayoutVars>
          <dgm:chMax val="1"/>
          <dgm:bulletEnabled val="1"/>
        </dgm:presLayoutVars>
      </dgm:prSet>
      <dgm:spPr/>
    </dgm:pt>
    <dgm:pt modelId="{7A854BB1-852A-4E37-887F-73D119C528BC}" type="pres">
      <dgm:prSet presAssocID="{D787871C-A1F0-4486-95C7-F46EFF8CB32B}" presName="sp" presStyleCnt="0"/>
      <dgm:spPr/>
    </dgm:pt>
    <dgm:pt modelId="{CB15D614-B162-453F-8A09-8EE02523D9D6}" type="pres">
      <dgm:prSet presAssocID="{88A12DCF-95AB-4E35-9E64-B28880B1BB13}" presName="linNode" presStyleCnt="0"/>
      <dgm:spPr/>
    </dgm:pt>
    <dgm:pt modelId="{1629A5C0-0EBE-444C-A6CA-FEE4E8074526}" type="pres">
      <dgm:prSet presAssocID="{88A12DCF-95AB-4E35-9E64-B28880B1BB13}" presName="parentText" presStyleLbl="node1" presStyleIdx="7" presStyleCnt="10">
        <dgm:presLayoutVars>
          <dgm:chMax val="1"/>
          <dgm:bulletEnabled val="1"/>
        </dgm:presLayoutVars>
      </dgm:prSet>
      <dgm:spPr/>
    </dgm:pt>
    <dgm:pt modelId="{E064FB87-4C2F-4F47-BB86-FB1DC8EA7D10}" type="pres">
      <dgm:prSet presAssocID="{4CCD85D3-C459-4DBD-AF8A-AB1550811765}" presName="sp" presStyleCnt="0"/>
      <dgm:spPr/>
    </dgm:pt>
    <dgm:pt modelId="{C937DFEF-FA4A-4E21-B2AC-1EC283740130}" type="pres">
      <dgm:prSet presAssocID="{4629F825-6648-41AA-AA5E-AA75DBEC608A}" presName="linNode" presStyleCnt="0"/>
      <dgm:spPr/>
    </dgm:pt>
    <dgm:pt modelId="{A2366E6D-7A9B-49C4-B5CB-D9120521032A}" type="pres">
      <dgm:prSet presAssocID="{4629F825-6648-41AA-AA5E-AA75DBEC608A}" presName="parentText" presStyleLbl="node1" presStyleIdx="8" presStyleCnt="10">
        <dgm:presLayoutVars>
          <dgm:chMax val="1"/>
          <dgm:bulletEnabled val="1"/>
        </dgm:presLayoutVars>
      </dgm:prSet>
      <dgm:spPr/>
    </dgm:pt>
    <dgm:pt modelId="{E46BDA39-C2A1-4445-B651-3CBA5E72919C}" type="pres">
      <dgm:prSet presAssocID="{1536761C-517C-41A3-9BD9-530C6811152A}" presName="sp" presStyleCnt="0"/>
      <dgm:spPr/>
    </dgm:pt>
    <dgm:pt modelId="{78C23DE5-7ADE-450B-A721-71DC17036DC9}" type="pres">
      <dgm:prSet presAssocID="{C2E12D8B-6583-400C-87CB-A0EB85BA4EDD}" presName="linNode" presStyleCnt="0"/>
      <dgm:spPr/>
    </dgm:pt>
    <dgm:pt modelId="{810EC0FB-B4E8-4926-8EB4-EC56FFFBDD27}" type="pres">
      <dgm:prSet presAssocID="{C2E12D8B-6583-400C-87CB-A0EB85BA4EDD}" presName="parentText" presStyleLbl="node1" presStyleIdx="9" presStyleCnt="10">
        <dgm:presLayoutVars>
          <dgm:chMax val="1"/>
          <dgm:bulletEnabled val="1"/>
        </dgm:presLayoutVars>
      </dgm:prSet>
      <dgm:spPr/>
    </dgm:pt>
  </dgm:ptLst>
  <dgm:cxnLst>
    <dgm:cxn modelId="{6C8E720A-90BB-415F-9FD4-32C96B571528}" srcId="{1D564DF6-B509-4465-BF6F-A5024FC958A8}" destId="{4629F825-6648-41AA-AA5E-AA75DBEC608A}" srcOrd="8" destOrd="0" parTransId="{759DC9DC-BA9A-4B6C-BECB-906756E9731E}" sibTransId="{1536761C-517C-41A3-9BD9-530C6811152A}"/>
    <dgm:cxn modelId="{9114D40A-DA6F-4121-9F5E-F362E7AA9DF8}" type="presOf" srcId="{222C7625-B432-46DD-9FAC-DB4EA58DB9F9}" destId="{DFAFA190-2447-40D9-AD68-821983721348}" srcOrd="0" destOrd="0" presId="urn:microsoft.com/office/officeart/2005/8/layout/vList5"/>
    <dgm:cxn modelId="{8F19AD0E-DB63-4329-9370-A994A2C50027}" type="presOf" srcId="{88A12DCF-95AB-4E35-9E64-B28880B1BB13}" destId="{1629A5C0-0EBE-444C-A6CA-FEE4E8074526}" srcOrd="0" destOrd="0" presId="urn:microsoft.com/office/officeart/2005/8/layout/vList5"/>
    <dgm:cxn modelId="{5E8DB622-9F53-41D6-BBBA-56A275129947}" srcId="{1D564DF6-B509-4465-BF6F-A5024FC958A8}" destId="{88535F9D-11B7-41DA-BC2F-9ACB95A60140}" srcOrd="3" destOrd="0" parTransId="{7C103040-623F-4E54-ACF1-4E6D688259CE}" sibTransId="{4338E33F-F982-469C-B8CE-62D1603EF43C}"/>
    <dgm:cxn modelId="{9F2D5F25-C228-4742-B115-5A8FF9A6961E}" type="presOf" srcId="{C2E12D8B-6583-400C-87CB-A0EB85BA4EDD}" destId="{810EC0FB-B4E8-4926-8EB4-EC56FFFBDD27}" srcOrd="0" destOrd="0" presId="urn:microsoft.com/office/officeart/2005/8/layout/vList5"/>
    <dgm:cxn modelId="{B9864B32-CB89-4319-BCE6-AB8EFD7C5C0D}" srcId="{1D564DF6-B509-4465-BF6F-A5024FC958A8}" destId="{222C7625-B432-46DD-9FAC-DB4EA58DB9F9}" srcOrd="2" destOrd="0" parTransId="{A45645B1-6FC6-42E2-9A67-CE3718294987}" sibTransId="{C5A296A0-24D2-444D-80CC-D71749A2C5FE}"/>
    <dgm:cxn modelId="{20D88136-FB80-413D-A302-E465C13CE227}" type="presOf" srcId="{9AA281DC-D56C-4B6A-BBAE-41A735471DEF}" destId="{CBBB5AA8-52DD-45F3-9007-03AC8BEC2513}" srcOrd="0" destOrd="0" presId="urn:microsoft.com/office/officeart/2005/8/layout/vList5"/>
    <dgm:cxn modelId="{67DCEE42-0186-48AF-B292-89E3332ECF8A}" type="presOf" srcId="{1BDD7BBF-FCA4-4568-9D73-4F9C9CCE9D35}" destId="{39A23BB7-03AD-4080-8FC3-70F62B0D182C}" srcOrd="0" destOrd="0" presId="urn:microsoft.com/office/officeart/2005/8/layout/vList5"/>
    <dgm:cxn modelId="{9F361146-9A08-485C-8C97-162F1AC4E271}" srcId="{1D564DF6-B509-4465-BF6F-A5024FC958A8}" destId="{9AA281DC-D56C-4B6A-BBAE-41A735471DEF}" srcOrd="6" destOrd="0" parTransId="{0DD6CABA-F9EC-4783-8D96-9005489AF018}" sibTransId="{D787871C-A1F0-4486-95C7-F46EFF8CB32B}"/>
    <dgm:cxn modelId="{B04BC36F-F3F9-48A2-B792-3ED764D0097D}" srcId="{1D564DF6-B509-4465-BF6F-A5024FC958A8}" destId="{C2E12D8B-6583-400C-87CB-A0EB85BA4EDD}" srcOrd="9" destOrd="0" parTransId="{1B1D440A-277D-41DA-ACE1-507057B6A61C}" sibTransId="{B6041FF1-5C0D-49EE-9923-A17F2B10B877}"/>
    <dgm:cxn modelId="{D0D39150-48F4-40BD-885E-37D5F30C412A}" type="presOf" srcId="{88535F9D-11B7-41DA-BC2F-9ACB95A60140}" destId="{210E4F36-4A27-40A6-ADC6-E7C652F08E95}" srcOrd="0" destOrd="0" presId="urn:microsoft.com/office/officeart/2005/8/layout/vList5"/>
    <dgm:cxn modelId="{1DB47D7B-58D1-4404-80CD-4F46465A8622}" srcId="{1D564DF6-B509-4465-BF6F-A5024FC958A8}" destId="{88A12DCF-95AB-4E35-9E64-B28880B1BB13}" srcOrd="7" destOrd="0" parTransId="{0E901A3F-C694-460E-A802-AFF3AC2CE622}" sibTransId="{4CCD85D3-C459-4DBD-AF8A-AB1550811765}"/>
    <dgm:cxn modelId="{32478687-2D00-46E3-A76C-38D85D945D19}" srcId="{1D564DF6-B509-4465-BF6F-A5024FC958A8}" destId="{737FB78E-E6F4-41F9-BAE5-D4BCF170ABA7}" srcOrd="0" destOrd="0" parTransId="{022ECBFD-00CA-43C1-9D54-8F5B74C21FB3}" sibTransId="{F544D9AF-5676-444C-876E-935490A8248B}"/>
    <dgm:cxn modelId="{139CA5A7-627A-4D48-866E-AD177D583DB8}" srcId="{1D564DF6-B509-4465-BF6F-A5024FC958A8}" destId="{1BDD7BBF-FCA4-4568-9D73-4F9C9CCE9D35}" srcOrd="5" destOrd="0" parTransId="{6DBC2DB0-0773-46F4-B242-EB0D91C0A9B2}" sibTransId="{4999460C-C869-465C-921A-E784B264B194}"/>
    <dgm:cxn modelId="{35899CAE-75B2-436F-BFFD-5B0821E26A6C}" type="presOf" srcId="{737FB78E-E6F4-41F9-BAE5-D4BCF170ABA7}" destId="{CF8BF406-6D88-4403-81BC-61594BC32F5A}" srcOrd="0" destOrd="0" presId="urn:microsoft.com/office/officeart/2005/8/layout/vList5"/>
    <dgm:cxn modelId="{5A9D53B2-E482-4E3B-A015-9A60468FED70}" type="presOf" srcId="{B676B2A0-6D49-415B-A543-D78018C63694}" destId="{FBFB188B-9D87-42DE-9860-5FB64430CD8B}" srcOrd="0" destOrd="0" presId="urn:microsoft.com/office/officeart/2005/8/layout/vList5"/>
    <dgm:cxn modelId="{DC52F5D6-66EA-4E3B-B418-94529E564686}" type="presOf" srcId="{1D564DF6-B509-4465-BF6F-A5024FC958A8}" destId="{01B5BF60-F0AD-49B6-95E7-C52CC9BC4736}" srcOrd="0" destOrd="0" presId="urn:microsoft.com/office/officeart/2005/8/layout/vList5"/>
    <dgm:cxn modelId="{12B0A2D7-3AFD-4DCF-8515-109AEE8EB952}" srcId="{1D564DF6-B509-4465-BF6F-A5024FC958A8}" destId="{B676B2A0-6D49-415B-A543-D78018C63694}" srcOrd="4" destOrd="0" parTransId="{BE2BD7D6-EDEE-46FA-8CF9-8B51FE9E4BC2}" sibTransId="{80A8D1FF-20D2-4562-8B9B-F22AFD7199AD}"/>
    <dgm:cxn modelId="{7BBD69E8-124D-4FB9-B22C-7D2C874DAC32}" type="presOf" srcId="{F577EBFF-5300-4D12-8E75-4F7C7760845F}" destId="{9B48B3EE-49CC-4EE7-AF37-5E374BD69ED5}" srcOrd="0" destOrd="0" presId="urn:microsoft.com/office/officeart/2005/8/layout/vList5"/>
    <dgm:cxn modelId="{F05B51F1-EE9B-44FC-B2D3-68E68DF6EB69}" srcId="{1D564DF6-B509-4465-BF6F-A5024FC958A8}" destId="{F577EBFF-5300-4D12-8E75-4F7C7760845F}" srcOrd="1" destOrd="0" parTransId="{F457A273-9E49-477F-A72D-13A59761293D}" sibTransId="{6FFC4A44-388F-491C-8E49-9102FB0474EF}"/>
    <dgm:cxn modelId="{0D3654F4-CDCC-464A-B305-8A9E8AF3A9B4}" type="presOf" srcId="{4629F825-6648-41AA-AA5E-AA75DBEC608A}" destId="{A2366E6D-7A9B-49C4-B5CB-D9120521032A}" srcOrd="0" destOrd="0" presId="urn:microsoft.com/office/officeart/2005/8/layout/vList5"/>
    <dgm:cxn modelId="{DD47131A-B040-4C89-AADD-14DC7A24CAA4}" type="presParOf" srcId="{01B5BF60-F0AD-49B6-95E7-C52CC9BC4736}" destId="{0112DDB3-50E6-48FC-A331-F157E76EEC0B}" srcOrd="0" destOrd="0" presId="urn:microsoft.com/office/officeart/2005/8/layout/vList5"/>
    <dgm:cxn modelId="{35B30BCE-75EF-4C36-8477-9ED29859EE77}" type="presParOf" srcId="{0112DDB3-50E6-48FC-A331-F157E76EEC0B}" destId="{CF8BF406-6D88-4403-81BC-61594BC32F5A}" srcOrd="0" destOrd="0" presId="urn:microsoft.com/office/officeart/2005/8/layout/vList5"/>
    <dgm:cxn modelId="{A7765A7B-CE1A-4DFD-8492-240780E4FA0D}" type="presParOf" srcId="{01B5BF60-F0AD-49B6-95E7-C52CC9BC4736}" destId="{C8FE1A9B-F111-4C47-BBC1-626BC891032B}" srcOrd="1" destOrd="0" presId="urn:microsoft.com/office/officeart/2005/8/layout/vList5"/>
    <dgm:cxn modelId="{4BCCC5C2-26F3-4E1A-82A4-261D78493B37}" type="presParOf" srcId="{01B5BF60-F0AD-49B6-95E7-C52CC9BC4736}" destId="{7E3881C5-9328-4642-9FE4-E2450E5B4415}" srcOrd="2" destOrd="0" presId="urn:microsoft.com/office/officeart/2005/8/layout/vList5"/>
    <dgm:cxn modelId="{8742A5D9-72FE-46E9-9E0A-5871616A767A}" type="presParOf" srcId="{7E3881C5-9328-4642-9FE4-E2450E5B4415}" destId="{9B48B3EE-49CC-4EE7-AF37-5E374BD69ED5}" srcOrd="0" destOrd="0" presId="urn:microsoft.com/office/officeart/2005/8/layout/vList5"/>
    <dgm:cxn modelId="{EF5597EC-EB3D-478E-A62D-C5D678AB487F}" type="presParOf" srcId="{01B5BF60-F0AD-49B6-95E7-C52CC9BC4736}" destId="{E12FC66D-2882-4AFA-B12A-767841F799AF}" srcOrd="3" destOrd="0" presId="urn:microsoft.com/office/officeart/2005/8/layout/vList5"/>
    <dgm:cxn modelId="{B05C03CC-AF7A-4116-BBD8-9F3D0E839627}" type="presParOf" srcId="{01B5BF60-F0AD-49B6-95E7-C52CC9BC4736}" destId="{6A8D46E4-7292-45F1-BBFB-0C2556DD3F30}" srcOrd="4" destOrd="0" presId="urn:microsoft.com/office/officeart/2005/8/layout/vList5"/>
    <dgm:cxn modelId="{2D409A36-9A2E-4501-ABC4-0AA602348BE0}" type="presParOf" srcId="{6A8D46E4-7292-45F1-BBFB-0C2556DD3F30}" destId="{DFAFA190-2447-40D9-AD68-821983721348}" srcOrd="0" destOrd="0" presId="urn:microsoft.com/office/officeart/2005/8/layout/vList5"/>
    <dgm:cxn modelId="{00E56ADD-DE30-4932-B930-4CDE0FE99696}" type="presParOf" srcId="{01B5BF60-F0AD-49B6-95E7-C52CC9BC4736}" destId="{80A70671-1D27-4548-BA80-5EA360E03BD4}" srcOrd="5" destOrd="0" presId="urn:microsoft.com/office/officeart/2005/8/layout/vList5"/>
    <dgm:cxn modelId="{FE6B1DFA-9D88-4A2C-9867-CB0B84A67CE4}" type="presParOf" srcId="{01B5BF60-F0AD-49B6-95E7-C52CC9BC4736}" destId="{DA004B78-7F69-49DA-8EB4-A98B06CDD72E}" srcOrd="6" destOrd="0" presId="urn:microsoft.com/office/officeart/2005/8/layout/vList5"/>
    <dgm:cxn modelId="{5A35214F-E703-4321-A4BB-C250C5BDFBFB}" type="presParOf" srcId="{DA004B78-7F69-49DA-8EB4-A98B06CDD72E}" destId="{210E4F36-4A27-40A6-ADC6-E7C652F08E95}" srcOrd="0" destOrd="0" presId="urn:microsoft.com/office/officeart/2005/8/layout/vList5"/>
    <dgm:cxn modelId="{35E9A226-95FB-4984-84FE-63144D102276}" type="presParOf" srcId="{01B5BF60-F0AD-49B6-95E7-C52CC9BC4736}" destId="{033FD246-63CD-4F62-9E16-7AB1605DEDC8}" srcOrd="7" destOrd="0" presId="urn:microsoft.com/office/officeart/2005/8/layout/vList5"/>
    <dgm:cxn modelId="{6F4BAF6C-BEDD-428D-BCCF-9EE0E4B78743}" type="presParOf" srcId="{01B5BF60-F0AD-49B6-95E7-C52CC9BC4736}" destId="{B57C1824-6FC7-4BF6-A11F-56F70B573ADC}" srcOrd="8" destOrd="0" presId="urn:microsoft.com/office/officeart/2005/8/layout/vList5"/>
    <dgm:cxn modelId="{9E17A875-EA33-4AE1-A4E9-D30706949D8A}" type="presParOf" srcId="{B57C1824-6FC7-4BF6-A11F-56F70B573ADC}" destId="{FBFB188B-9D87-42DE-9860-5FB64430CD8B}" srcOrd="0" destOrd="0" presId="urn:microsoft.com/office/officeart/2005/8/layout/vList5"/>
    <dgm:cxn modelId="{343AFDF2-1B9B-4B4B-81E3-BB6A78B158AA}" type="presParOf" srcId="{01B5BF60-F0AD-49B6-95E7-C52CC9BC4736}" destId="{B8666CC8-7FAD-4D32-84AA-4701E5176702}" srcOrd="9" destOrd="0" presId="urn:microsoft.com/office/officeart/2005/8/layout/vList5"/>
    <dgm:cxn modelId="{28DD931F-DC2F-4D06-83C3-5A2CD56B1D82}" type="presParOf" srcId="{01B5BF60-F0AD-49B6-95E7-C52CC9BC4736}" destId="{7675C51D-87D9-421A-BABC-171C3DF07149}" srcOrd="10" destOrd="0" presId="urn:microsoft.com/office/officeart/2005/8/layout/vList5"/>
    <dgm:cxn modelId="{F9CE7FCD-BC02-4E7C-8DC5-6990F285109A}" type="presParOf" srcId="{7675C51D-87D9-421A-BABC-171C3DF07149}" destId="{39A23BB7-03AD-4080-8FC3-70F62B0D182C}" srcOrd="0" destOrd="0" presId="urn:microsoft.com/office/officeart/2005/8/layout/vList5"/>
    <dgm:cxn modelId="{B01286F5-1FFC-4113-971B-886AB8F67D9E}" type="presParOf" srcId="{01B5BF60-F0AD-49B6-95E7-C52CC9BC4736}" destId="{27F27F51-6B20-4202-B494-5BE12062304A}" srcOrd="11" destOrd="0" presId="urn:microsoft.com/office/officeart/2005/8/layout/vList5"/>
    <dgm:cxn modelId="{1B52E1B4-18F2-419F-854A-E9E9E53DCDA9}" type="presParOf" srcId="{01B5BF60-F0AD-49B6-95E7-C52CC9BC4736}" destId="{700B135D-BDF8-475F-995F-ED580C503B9F}" srcOrd="12" destOrd="0" presId="urn:microsoft.com/office/officeart/2005/8/layout/vList5"/>
    <dgm:cxn modelId="{A328C4F1-28F5-45D2-9BAF-EAC0E0CF7C3A}" type="presParOf" srcId="{700B135D-BDF8-475F-995F-ED580C503B9F}" destId="{CBBB5AA8-52DD-45F3-9007-03AC8BEC2513}" srcOrd="0" destOrd="0" presId="urn:microsoft.com/office/officeart/2005/8/layout/vList5"/>
    <dgm:cxn modelId="{B78A0CE3-6276-4512-8509-BCF1F9F096A5}" type="presParOf" srcId="{01B5BF60-F0AD-49B6-95E7-C52CC9BC4736}" destId="{7A854BB1-852A-4E37-887F-73D119C528BC}" srcOrd="13" destOrd="0" presId="urn:microsoft.com/office/officeart/2005/8/layout/vList5"/>
    <dgm:cxn modelId="{A11C68FD-CBE3-4C8A-BC8C-FA5D1E60D3EE}" type="presParOf" srcId="{01B5BF60-F0AD-49B6-95E7-C52CC9BC4736}" destId="{CB15D614-B162-453F-8A09-8EE02523D9D6}" srcOrd="14" destOrd="0" presId="urn:microsoft.com/office/officeart/2005/8/layout/vList5"/>
    <dgm:cxn modelId="{3C377F0B-0FF6-4D59-9FCC-B029AA18BAE4}" type="presParOf" srcId="{CB15D614-B162-453F-8A09-8EE02523D9D6}" destId="{1629A5C0-0EBE-444C-A6CA-FEE4E8074526}" srcOrd="0" destOrd="0" presId="urn:microsoft.com/office/officeart/2005/8/layout/vList5"/>
    <dgm:cxn modelId="{4E5CBE9E-75F9-4540-843A-CA46328DBE12}" type="presParOf" srcId="{01B5BF60-F0AD-49B6-95E7-C52CC9BC4736}" destId="{E064FB87-4C2F-4F47-BB86-FB1DC8EA7D10}" srcOrd="15" destOrd="0" presId="urn:microsoft.com/office/officeart/2005/8/layout/vList5"/>
    <dgm:cxn modelId="{55345714-D76D-43F9-BF78-8A25A63907CD}" type="presParOf" srcId="{01B5BF60-F0AD-49B6-95E7-C52CC9BC4736}" destId="{C937DFEF-FA4A-4E21-B2AC-1EC283740130}" srcOrd="16" destOrd="0" presId="urn:microsoft.com/office/officeart/2005/8/layout/vList5"/>
    <dgm:cxn modelId="{1D8D9294-CFD1-4BE3-8E5B-D3587048727B}" type="presParOf" srcId="{C937DFEF-FA4A-4E21-B2AC-1EC283740130}" destId="{A2366E6D-7A9B-49C4-B5CB-D9120521032A}" srcOrd="0" destOrd="0" presId="urn:microsoft.com/office/officeart/2005/8/layout/vList5"/>
    <dgm:cxn modelId="{FB08B4CD-1A9F-4E47-A85F-B104E0E0FF5B}" type="presParOf" srcId="{01B5BF60-F0AD-49B6-95E7-C52CC9BC4736}" destId="{E46BDA39-C2A1-4445-B651-3CBA5E72919C}" srcOrd="17" destOrd="0" presId="urn:microsoft.com/office/officeart/2005/8/layout/vList5"/>
    <dgm:cxn modelId="{B9905C5E-89F2-4F96-9202-B807C5D08499}" type="presParOf" srcId="{01B5BF60-F0AD-49B6-95E7-C52CC9BC4736}" destId="{78C23DE5-7ADE-450B-A721-71DC17036DC9}" srcOrd="18" destOrd="0" presId="urn:microsoft.com/office/officeart/2005/8/layout/vList5"/>
    <dgm:cxn modelId="{7CE9598C-257A-4BA6-8D4E-AD67FB0CE896}" type="presParOf" srcId="{78C23DE5-7ADE-450B-A721-71DC17036DC9}" destId="{810EC0FB-B4E8-4926-8EB4-EC56FFFBDD27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E51079B-DA7F-4763-87BE-9004E7E7DF82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AF28CE5-7E79-4FA9-B12F-2389A29D30F3}">
      <dgm:prSet/>
      <dgm:spPr/>
      <dgm:t>
        <a:bodyPr/>
        <a:lstStyle/>
        <a:p>
          <a:r>
            <a:rPr lang="en-US"/>
            <a:t>assumptions</a:t>
          </a:r>
        </a:p>
      </dgm:t>
    </dgm:pt>
    <dgm:pt modelId="{F03AAB99-9918-4FF4-AAF3-966BA620C0D4}" type="parTrans" cxnId="{C7FC8F4C-BACC-4FB2-8F44-3DBAD913A9C8}">
      <dgm:prSet/>
      <dgm:spPr/>
      <dgm:t>
        <a:bodyPr/>
        <a:lstStyle/>
        <a:p>
          <a:endParaRPr lang="en-US"/>
        </a:p>
      </dgm:t>
    </dgm:pt>
    <dgm:pt modelId="{527B2684-5019-4859-94C2-6E7370459E79}" type="sibTrans" cxnId="{C7FC8F4C-BACC-4FB2-8F44-3DBAD913A9C8}">
      <dgm:prSet/>
      <dgm:spPr/>
      <dgm:t>
        <a:bodyPr/>
        <a:lstStyle/>
        <a:p>
          <a:endParaRPr lang="en-US"/>
        </a:p>
      </dgm:t>
    </dgm:pt>
    <dgm:pt modelId="{6BC14F75-A6A7-4E2A-802A-4F9BC6D6FC51}">
      <dgm:prSet/>
      <dgm:spPr/>
      <dgm:t>
        <a:bodyPr/>
        <a:lstStyle/>
        <a:p>
          <a:r>
            <a:rPr lang="en-US"/>
            <a:t>lack of on-the-ground knowledge</a:t>
          </a:r>
        </a:p>
      </dgm:t>
    </dgm:pt>
    <dgm:pt modelId="{24E60655-16E7-4148-B7A9-ACF09F7332D5}" type="parTrans" cxnId="{19EDE7C3-6D4D-4EF1-B113-61C418B4D427}">
      <dgm:prSet/>
      <dgm:spPr/>
      <dgm:t>
        <a:bodyPr/>
        <a:lstStyle/>
        <a:p>
          <a:endParaRPr lang="en-US"/>
        </a:p>
      </dgm:t>
    </dgm:pt>
    <dgm:pt modelId="{944F2613-9FEC-4F1A-8CCA-10A4575442D6}" type="sibTrans" cxnId="{19EDE7C3-6D4D-4EF1-B113-61C418B4D427}">
      <dgm:prSet/>
      <dgm:spPr/>
      <dgm:t>
        <a:bodyPr/>
        <a:lstStyle/>
        <a:p>
          <a:endParaRPr lang="en-US"/>
        </a:p>
      </dgm:t>
    </dgm:pt>
    <dgm:pt modelId="{0E91B28D-175E-4780-8E4F-D047FF37F5D6}">
      <dgm:prSet/>
      <dgm:spPr/>
      <dgm:t>
        <a:bodyPr/>
        <a:lstStyle/>
        <a:p>
          <a:r>
            <a:rPr lang="en-US"/>
            <a:t>time pressure</a:t>
          </a:r>
        </a:p>
      </dgm:t>
    </dgm:pt>
    <dgm:pt modelId="{E8685A62-F9CC-49F8-89F3-FFECAC46E8A1}" type="parTrans" cxnId="{AF56DF8D-702D-4C7E-BF4B-6A9F7D0C89A8}">
      <dgm:prSet/>
      <dgm:spPr/>
      <dgm:t>
        <a:bodyPr/>
        <a:lstStyle/>
        <a:p>
          <a:endParaRPr lang="en-US"/>
        </a:p>
      </dgm:t>
    </dgm:pt>
    <dgm:pt modelId="{669E7482-6E80-4D12-AA1B-DA7C07F88249}" type="sibTrans" cxnId="{AF56DF8D-702D-4C7E-BF4B-6A9F7D0C89A8}">
      <dgm:prSet/>
      <dgm:spPr/>
      <dgm:t>
        <a:bodyPr/>
        <a:lstStyle/>
        <a:p>
          <a:endParaRPr lang="en-US"/>
        </a:p>
      </dgm:t>
    </dgm:pt>
    <dgm:pt modelId="{DBE21C18-0836-4233-B00F-6E2C3447F84F}">
      <dgm:prSet/>
      <dgm:spPr/>
      <dgm:t>
        <a:bodyPr/>
        <a:lstStyle/>
        <a:p>
          <a:r>
            <a:rPr lang="en-US"/>
            <a:t>budget pressure</a:t>
          </a:r>
        </a:p>
      </dgm:t>
    </dgm:pt>
    <dgm:pt modelId="{324BCC5B-AF08-40B1-8C30-1F71553616F2}" type="parTrans" cxnId="{743E6647-6830-4DDE-AB9A-23000901DABF}">
      <dgm:prSet/>
      <dgm:spPr/>
      <dgm:t>
        <a:bodyPr/>
        <a:lstStyle/>
        <a:p>
          <a:endParaRPr lang="en-US"/>
        </a:p>
      </dgm:t>
    </dgm:pt>
    <dgm:pt modelId="{31D66CEE-3499-4C3D-B853-C446D99CF4FA}" type="sibTrans" cxnId="{743E6647-6830-4DDE-AB9A-23000901DABF}">
      <dgm:prSet/>
      <dgm:spPr/>
      <dgm:t>
        <a:bodyPr/>
        <a:lstStyle/>
        <a:p>
          <a:endParaRPr lang="en-US"/>
        </a:p>
      </dgm:t>
    </dgm:pt>
    <dgm:pt modelId="{25F199E4-B680-4486-BE9B-ACA2B5B4885E}">
      <dgm:prSet/>
      <dgm:spPr/>
      <dgm:t>
        <a:bodyPr/>
        <a:lstStyle/>
        <a:p>
          <a:r>
            <a:rPr lang="en-US"/>
            <a:t>peer pressure</a:t>
          </a:r>
        </a:p>
      </dgm:t>
    </dgm:pt>
    <dgm:pt modelId="{1B77E4FB-0A0B-4D31-826A-50E800F90534}" type="parTrans" cxnId="{EEF62A68-4DB9-402C-8A3D-B368502ADA5B}">
      <dgm:prSet/>
      <dgm:spPr/>
      <dgm:t>
        <a:bodyPr/>
        <a:lstStyle/>
        <a:p>
          <a:endParaRPr lang="en-US"/>
        </a:p>
      </dgm:t>
    </dgm:pt>
    <dgm:pt modelId="{D3138B3E-5BFD-4574-9E89-3B3FB6DD49A9}" type="sibTrans" cxnId="{EEF62A68-4DB9-402C-8A3D-B368502ADA5B}">
      <dgm:prSet/>
      <dgm:spPr/>
      <dgm:t>
        <a:bodyPr/>
        <a:lstStyle/>
        <a:p>
          <a:endParaRPr lang="en-US"/>
        </a:p>
      </dgm:t>
    </dgm:pt>
    <dgm:pt modelId="{E9BC2920-2C15-43DD-A419-116E1B324BFF}">
      <dgm:prSet/>
      <dgm:spPr/>
      <dgm:t>
        <a:bodyPr/>
        <a:lstStyle/>
        <a:p>
          <a:r>
            <a:rPr lang="en-US"/>
            <a:t>enthusiasm and overconfidence</a:t>
          </a:r>
        </a:p>
      </dgm:t>
    </dgm:pt>
    <dgm:pt modelId="{D0337867-6051-4BF0-8894-12328969C316}" type="parTrans" cxnId="{EA760EAB-ED4F-4DA7-AF15-034A24838A8F}">
      <dgm:prSet/>
      <dgm:spPr/>
      <dgm:t>
        <a:bodyPr/>
        <a:lstStyle/>
        <a:p>
          <a:endParaRPr lang="en-US"/>
        </a:p>
      </dgm:t>
    </dgm:pt>
    <dgm:pt modelId="{07A9AC7A-4489-4962-98D0-51D4C9829A6E}" type="sibTrans" cxnId="{EA760EAB-ED4F-4DA7-AF15-034A24838A8F}">
      <dgm:prSet/>
      <dgm:spPr/>
      <dgm:t>
        <a:bodyPr/>
        <a:lstStyle/>
        <a:p>
          <a:endParaRPr lang="en-US"/>
        </a:p>
      </dgm:t>
    </dgm:pt>
    <dgm:pt modelId="{4FE017A1-BA75-4916-B4F5-73361805D576}">
      <dgm:prSet/>
      <dgm:spPr/>
      <dgm:t>
        <a:bodyPr/>
        <a:lstStyle/>
        <a:p>
          <a:r>
            <a:rPr lang="en-US"/>
            <a:t>cutting edge eagerness</a:t>
          </a:r>
        </a:p>
      </dgm:t>
    </dgm:pt>
    <dgm:pt modelId="{1AB6C4C7-6E87-4054-9DFE-78A3775C1320}" type="parTrans" cxnId="{4F6EAC26-F86E-4AD1-B0C5-67E4A1BAF03F}">
      <dgm:prSet/>
      <dgm:spPr/>
      <dgm:t>
        <a:bodyPr/>
        <a:lstStyle/>
        <a:p>
          <a:endParaRPr lang="en-US"/>
        </a:p>
      </dgm:t>
    </dgm:pt>
    <dgm:pt modelId="{12698AFE-F6A6-45C2-A6E1-BF9DC91AEC20}" type="sibTrans" cxnId="{4F6EAC26-F86E-4AD1-B0C5-67E4A1BAF03F}">
      <dgm:prSet/>
      <dgm:spPr/>
      <dgm:t>
        <a:bodyPr/>
        <a:lstStyle/>
        <a:p>
          <a:endParaRPr lang="en-US"/>
        </a:p>
      </dgm:t>
    </dgm:pt>
    <dgm:pt modelId="{1E7972D3-72B0-46D2-A533-9CF4E2FF60EF}">
      <dgm:prSet/>
      <dgm:spPr/>
      <dgm:t>
        <a:bodyPr/>
        <a:lstStyle/>
        <a:p>
          <a:r>
            <a:rPr lang="en-US"/>
            <a:t>tunnel vision</a:t>
          </a:r>
        </a:p>
      </dgm:t>
    </dgm:pt>
    <dgm:pt modelId="{DD25ADF2-AA26-471C-BAEF-ACB85D673033}" type="parTrans" cxnId="{2ED29C8A-09E5-47C4-B754-A42A72CC6E77}">
      <dgm:prSet/>
      <dgm:spPr/>
      <dgm:t>
        <a:bodyPr/>
        <a:lstStyle/>
        <a:p>
          <a:endParaRPr lang="en-US"/>
        </a:p>
      </dgm:t>
    </dgm:pt>
    <dgm:pt modelId="{0903A12B-67FC-40B8-AFB1-0AAF40ABD607}" type="sibTrans" cxnId="{2ED29C8A-09E5-47C4-B754-A42A72CC6E77}">
      <dgm:prSet/>
      <dgm:spPr/>
      <dgm:t>
        <a:bodyPr/>
        <a:lstStyle/>
        <a:p>
          <a:endParaRPr lang="en-US"/>
        </a:p>
      </dgm:t>
    </dgm:pt>
    <dgm:pt modelId="{C0127E07-3F97-40DF-BED2-4D23781B67D1}">
      <dgm:prSet/>
      <dgm:spPr/>
      <dgm:t>
        <a:bodyPr/>
        <a:lstStyle/>
        <a:p>
          <a:r>
            <a:rPr lang="en-US"/>
            <a:t>gullibility</a:t>
          </a:r>
        </a:p>
      </dgm:t>
    </dgm:pt>
    <dgm:pt modelId="{B616AC91-6E25-4A60-ABBD-4A9F7FABB6BD}" type="parTrans" cxnId="{78C79063-6393-4E0A-A1EF-19419BC9280F}">
      <dgm:prSet/>
      <dgm:spPr/>
      <dgm:t>
        <a:bodyPr/>
        <a:lstStyle/>
        <a:p>
          <a:endParaRPr lang="en-US"/>
        </a:p>
      </dgm:t>
    </dgm:pt>
    <dgm:pt modelId="{C3756FDA-907C-4A8D-A444-76FC61BD69D4}" type="sibTrans" cxnId="{78C79063-6393-4E0A-A1EF-19419BC9280F}">
      <dgm:prSet/>
      <dgm:spPr/>
      <dgm:t>
        <a:bodyPr/>
        <a:lstStyle/>
        <a:p>
          <a:endParaRPr lang="en-US"/>
        </a:p>
      </dgm:t>
    </dgm:pt>
    <dgm:pt modelId="{1159ECDE-6C74-4CCF-9DA7-D92495C449BB}">
      <dgm:prSet/>
      <dgm:spPr/>
      <dgm:t>
        <a:bodyPr/>
        <a:lstStyle/>
        <a:p>
          <a:r>
            <a:rPr lang="en-US"/>
            <a:t>unclear or conflicting requirements</a:t>
          </a:r>
        </a:p>
      </dgm:t>
    </dgm:pt>
    <dgm:pt modelId="{5593B9A2-C987-4A75-A481-C1BAE52D615F}" type="parTrans" cxnId="{410C2847-6F67-4F26-B863-29E1D6CD9C38}">
      <dgm:prSet/>
      <dgm:spPr/>
      <dgm:t>
        <a:bodyPr/>
        <a:lstStyle/>
        <a:p>
          <a:endParaRPr lang="en-US"/>
        </a:p>
      </dgm:t>
    </dgm:pt>
    <dgm:pt modelId="{3B77A59E-83DE-4105-9053-E0F5CA572003}" type="sibTrans" cxnId="{410C2847-6F67-4F26-B863-29E1D6CD9C38}">
      <dgm:prSet/>
      <dgm:spPr/>
      <dgm:t>
        <a:bodyPr/>
        <a:lstStyle/>
        <a:p>
          <a:endParaRPr lang="en-US"/>
        </a:p>
      </dgm:t>
    </dgm:pt>
    <dgm:pt modelId="{C3A6B2D2-3D27-417D-ABAD-3CE38A5AD275}">
      <dgm:prSet/>
      <dgm:spPr/>
      <dgm:t>
        <a:bodyPr/>
        <a:lstStyle/>
        <a:p>
          <a:r>
            <a:rPr lang="en-US"/>
            <a:t>lack of knowledge or skills (up to date, applicable/relevant)</a:t>
          </a:r>
        </a:p>
      </dgm:t>
    </dgm:pt>
    <dgm:pt modelId="{74E49E4F-E992-43C5-9601-B10C8C779238}" type="parTrans" cxnId="{B19BDFDB-73DE-4B2B-9ED6-7F6264BE1A36}">
      <dgm:prSet/>
      <dgm:spPr/>
      <dgm:t>
        <a:bodyPr/>
        <a:lstStyle/>
        <a:p>
          <a:endParaRPr lang="en-US"/>
        </a:p>
      </dgm:t>
    </dgm:pt>
    <dgm:pt modelId="{8413AF23-762F-49E4-9319-AEC05DFF6811}" type="sibTrans" cxnId="{B19BDFDB-73DE-4B2B-9ED6-7F6264BE1A36}">
      <dgm:prSet/>
      <dgm:spPr/>
      <dgm:t>
        <a:bodyPr/>
        <a:lstStyle/>
        <a:p>
          <a:endParaRPr lang="en-US"/>
        </a:p>
      </dgm:t>
    </dgm:pt>
    <dgm:pt modelId="{EF148D6F-5433-44A3-9078-226D42DD405F}">
      <dgm:prSet/>
      <dgm:spPr/>
      <dgm:t>
        <a:bodyPr/>
        <a:lstStyle/>
        <a:p>
          <a:r>
            <a:rPr lang="en-US"/>
            <a:t>[wrongly interpreted] changed circumstances</a:t>
          </a:r>
        </a:p>
      </dgm:t>
    </dgm:pt>
    <dgm:pt modelId="{98C5914F-70C9-460D-A259-3D52AD2E7929}" type="parTrans" cxnId="{8FB8A41F-F71E-405F-9F19-3B8A07D6EC9E}">
      <dgm:prSet/>
      <dgm:spPr/>
      <dgm:t>
        <a:bodyPr/>
        <a:lstStyle/>
        <a:p>
          <a:endParaRPr lang="en-US"/>
        </a:p>
      </dgm:t>
    </dgm:pt>
    <dgm:pt modelId="{2FBA1689-217F-4B36-9231-C3D3CE1FCCCB}" type="sibTrans" cxnId="{8FB8A41F-F71E-405F-9F19-3B8A07D6EC9E}">
      <dgm:prSet/>
      <dgm:spPr/>
      <dgm:t>
        <a:bodyPr/>
        <a:lstStyle/>
        <a:p>
          <a:endParaRPr lang="en-US"/>
        </a:p>
      </dgm:t>
    </dgm:pt>
    <dgm:pt modelId="{3DBDE3C7-8957-41F1-8C09-D33C2F1EA569}">
      <dgm:prSet/>
      <dgm:spPr/>
      <dgm:t>
        <a:bodyPr/>
        <a:lstStyle/>
        <a:p>
          <a:r>
            <a:rPr lang="en-US" dirty="0"/>
            <a:t>mistake</a:t>
          </a:r>
        </a:p>
      </dgm:t>
    </dgm:pt>
    <dgm:pt modelId="{BADAD67F-EC08-4DD0-A867-45BE69531EE8}" type="parTrans" cxnId="{204BC19B-B7A1-41EF-8B42-A02FC40FD2ED}">
      <dgm:prSet/>
      <dgm:spPr/>
      <dgm:t>
        <a:bodyPr/>
        <a:lstStyle/>
        <a:p>
          <a:endParaRPr lang="en-US"/>
        </a:p>
      </dgm:t>
    </dgm:pt>
    <dgm:pt modelId="{4F535BBA-DF91-438B-8656-58B0AFEAE79F}" type="sibTrans" cxnId="{204BC19B-B7A1-41EF-8B42-A02FC40FD2ED}">
      <dgm:prSet/>
      <dgm:spPr/>
      <dgm:t>
        <a:bodyPr/>
        <a:lstStyle/>
        <a:p>
          <a:endParaRPr lang="en-US"/>
        </a:p>
      </dgm:t>
    </dgm:pt>
    <dgm:pt modelId="{93AC7026-4DEF-4FBA-9D03-9B888CC81351}">
      <dgm:prSet/>
      <dgm:spPr/>
      <dgm:t>
        <a:bodyPr/>
        <a:lstStyle/>
        <a:p>
          <a:r>
            <a:rPr lang="en-US" dirty="0"/>
            <a:t>incorrect application of or deviation from design</a:t>
          </a:r>
        </a:p>
      </dgm:t>
    </dgm:pt>
    <dgm:pt modelId="{203D2B6D-833E-47B6-A2B8-4EA97D9E4EEF}" type="parTrans" cxnId="{D902A7DC-16C9-4D7F-9482-940394149E0B}">
      <dgm:prSet/>
      <dgm:spPr/>
      <dgm:t>
        <a:bodyPr/>
        <a:lstStyle/>
        <a:p>
          <a:endParaRPr lang="en-US"/>
        </a:p>
      </dgm:t>
    </dgm:pt>
    <dgm:pt modelId="{5EBC11F3-1D7D-4C5C-AFC4-7A00A14A9524}" type="sibTrans" cxnId="{D902A7DC-16C9-4D7F-9482-940394149E0B}">
      <dgm:prSet/>
      <dgm:spPr/>
      <dgm:t>
        <a:bodyPr/>
        <a:lstStyle/>
        <a:p>
          <a:endParaRPr lang="en-US"/>
        </a:p>
      </dgm:t>
    </dgm:pt>
    <dgm:pt modelId="{98CD9102-CB40-4861-9AE7-F5F60A72E687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lack of listening</a:t>
          </a:r>
        </a:p>
      </dgm:t>
    </dgm:pt>
    <dgm:pt modelId="{F7ECB623-8AE4-4FEC-8EE2-2F37D968FFD1}" type="parTrans" cxnId="{1074A582-0DD0-4839-8F13-FFDA969DBC94}">
      <dgm:prSet/>
      <dgm:spPr/>
      <dgm:t>
        <a:bodyPr/>
        <a:lstStyle/>
        <a:p>
          <a:endParaRPr lang="en-US"/>
        </a:p>
      </dgm:t>
    </dgm:pt>
    <dgm:pt modelId="{F17A3F28-71B7-4775-AE14-4F0409F4FB2F}" type="sibTrans" cxnId="{1074A582-0DD0-4839-8F13-FFDA969DBC94}">
      <dgm:prSet/>
      <dgm:spPr/>
      <dgm:t>
        <a:bodyPr/>
        <a:lstStyle/>
        <a:p>
          <a:endParaRPr lang="en-US"/>
        </a:p>
      </dgm:t>
    </dgm:pt>
    <dgm:pt modelId="{92BDE1B7-10ED-4D8A-8ABD-8C3977B3697F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poor risk management</a:t>
          </a:r>
        </a:p>
      </dgm:t>
    </dgm:pt>
    <dgm:pt modelId="{87A50546-69DD-4133-9FF3-75518D685F1C}" type="parTrans" cxnId="{CF00572B-2DDA-4135-9BF4-1D071BF10292}">
      <dgm:prSet/>
      <dgm:spPr/>
      <dgm:t>
        <a:bodyPr/>
        <a:lstStyle/>
        <a:p>
          <a:endParaRPr lang="en-US"/>
        </a:p>
      </dgm:t>
    </dgm:pt>
    <dgm:pt modelId="{4DC3A78A-B0B2-4B93-82D3-A769ADB211A3}" type="sibTrans" cxnId="{CF00572B-2DDA-4135-9BF4-1D071BF10292}">
      <dgm:prSet/>
      <dgm:spPr/>
      <dgm:t>
        <a:bodyPr/>
        <a:lstStyle/>
        <a:p>
          <a:endParaRPr lang="en-US"/>
        </a:p>
      </dgm:t>
    </dgm:pt>
    <dgm:pt modelId="{6213BF09-9589-4E8A-94B3-DE9AD622B1B8}">
      <dgm:prSet/>
      <dgm:spPr>
        <a:solidFill>
          <a:schemeClr val="accent5">
            <a:lumMod val="75000"/>
          </a:schemeClr>
        </a:solidFill>
      </dgm:spPr>
      <dgm:t>
        <a:bodyPr/>
        <a:lstStyle/>
        <a:p>
          <a:r>
            <a:rPr lang="en-US"/>
            <a:t>incomplete test  </a:t>
          </a:r>
        </a:p>
      </dgm:t>
    </dgm:pt>
    <dgm:pt modelId="{0AA43BF1-F659-4859-BE26-DF1E5CCADA53}" type="parTrans" cxnId="{65AFD815-E5D6-4EF5-9482-00DD21524586}">
      <dgm:prSet/>
      <dgm:spPr/>
      <dgm:t>
        <a:bodyPr/>
        <a:lstStyle/>
        <a:p>
          <a:endParaRPr lang="en-US"/>
        </a:p>
      </dgm:t>
    </dgm:pt>
    <dgm:pt modelId="{4E0E013C-C355-4F2E-97E4-CB0BDF69062E}" type="sibTrans" cxnId="{65AFD815-E5D6-4EF5-9482-00DD21524586}">
      <dgm:prSet/>
      <dgm:spPr/>
      <dgm:t>
        <a:bodyPr/>
        <a:lstStyle/>
        <a:p>
          <a:endParaRPr lang="en-US"/>
        </a:p>
      </dgm:t>
    </dgm:pt>
    <dgm:pt modelId="{52B249D7-B191-4679-B70D-202D7A3D1554}">
      <dgm:prSet/>
      <dgm:spPr/>
      <dgm:t>
        <a:bodyPr/>
        <a:lstStyle/>
        <a:p>
          <a:r>
            <a:rPr lang="en-US" dirty="0"/>
            <a:t>…</a:t>
          </a:r>
          <a:br>
            <a:rPr lang="en-US" dirty="0"/>
          </a:br>
          <a:endParaRPr lang="en-US" dirty="0"/>
        </a:p>
      </dgm:t>
    </dgm:pt>
    <dgm:pt modelId="{CEC1EF6D-309B-4375-A90F-17FF4658D85C}" type="parTrans" cxnId="{6F8A28E8-6FBC-48D9-8EE5-5874212307E0}">
      <dgm:prSet/>
      <dgm:spPr/>
      <dgm:t>
        <a:bodyPr/>
        <a:lstStyle/>
        <a:p>
          <a:endParaRPr lang="en-US"/>
        </a:p>
      </dgm:t>
    </dgm:pt>
    <dgm:pt modelId="{1628716B-349D-4767-9DCE-233796E6AAEC}" type="sibTrans" cxnId="{6F8A28E8-6FBC-48D9-8EE5-5874212307E0}">
      <dgm:prSet/>
      <dgm:spPr/>
      <dgm:t>
        <a:bodyPr/>
        <a:lstStyle/>
        <a:p>
          <a:endParaRPr lang="en-US"/>
        </a:p>
      </dgm:t>
    </dgm:pt>
    <dgm:pt modelId="{D0E049CF-4F3F-4770-9B27-0996FF503DDA}" type="pres">
      <dgm:prSet presAssocID="{2E51079B-DA7F-4763-87BE-9004E7E7DF82}" presName="diagram" presStyleCnt="0">
        <dgm:presLayoutVars>
          <dgm:dir/>
          <dgm:resizeHandles val="exact"/>
        </dgm:presLayoutVars>
      </dgm:prSet>
      <dgm:spPr/>
    </dgm:pt>
    <dgm:pt modelId="{E7C510C7-A0C9-4AB4-A225-6FD3903C939A}" type="pres">
      <dgm:prSet presAssocID="{3AF28CE5-7E79-4FA9-B12F-2389A29D30F3}" presName="node" presStyleLbl="node1" presStyleIdx="0" presStyleCnt="18">
        <dgm:presLayoutVars>
          <dgm:bulletEnabled val="1"/>
        </dgm:presLayoutVars>
      </dgm:prSet>
      <dgm:spPr/>
    </dgm:pt>
    <dgm:pt modelId="{FAA7AAA1-91B5-40D4-8E42-B1A4624CCCF1}" type="pres">
      <dgm:prSet presAssocID="{527B2684-5019-4859-94C2-6E7370459E79}" presName="sibTrans" presStyleCnt="0"/>
      <dgm:spPr/>
    </dgm:pt>
    <dgm:pt modelId="{8C8514C2-F919-4544-80DC-4073B4030766}" type="pres">
      <dgm:prSet presAssocID="{6BC14F75-A6A7-4E2A-802A-4F9BC6D6FC51}" presName="node" presStyleLbl="node1" presStyleIdx="1" presStyleCnt="18">
        <dgm:presLayoutVars>
          <dgm:bulletEnabled val="1"/>
        </dgm:presLayoutVars>
      </dgm:prSet>
      <dgm:spPr/>
    </dgm:pt>
    <dgm:pt modelId="{AD7A7C6B-3509-4534-A69B-784FE5F58A4D}" type="pres">
      <dgm:prSet presAssocID="{944F2613-9FEC-4F1A-8CCA-10A4575442D6}" presName="sibTrans" presStyleCnt="0"/>
      <dgm:spPr/>
    </dgm:pt>
    <dgm:pt modelId="{2D6BB282-BEEE-439A-ADE1-E954E6E154A0}" type="pres">
      <dgm:prSet presAssocID="{0E91B28D-175E-4780-8E4F-D047FF37F5D6}" presName="node" presStyleLbl="node1" presStyleIdx="2" presStyleCnt="18">
        <dgm:presLayoutVars>
          <dgm:bulletEnabled val="1"/>
        </dgm:presLayoutVars>
      </dgm:prSet>
      <dgm:spPr/>
    </dgm:pt>
    <dgm:pt modelId="{52B6DEF7-C4F7-4735-92AB-CEA9893279B2}" type="pres">
      <dgm:prSet presAssocID="{669E7482-6E80-4D12-AA1B-DA7C07F88249}" presName="sibTrans" presStyleCnt="0"/>
      <dgm:spPr/>
    </dgm:pt>
    <dgm:pt modelId="{64BD66D1-BCCD-4038-BFA8-463958FA680F}" type="pres">
      <dgm:prSet presAssocID="{DBE21C18-0836-4233-B00F-6E2C3447F84F}" presName="node" presStyleLbl="node1" presStyleIdx="3" presStyleCnt="18">
        <dgm:presLayoutVars>
          <dgm:bulletEnabled val="1"/>
        </dgm:presLayoutVars>
      </dgm:prSet>
      <dgm:spPr/>
    </dgm:pt>
    <dgm:pt modelId="{91D40A8A-4BF5-4C4C-81FD-F3A7DD606768}" type="pres">
      <dgm:prSet presAssocID="{31D66CEE-3499-4C3D-B853-C446D99CF4FA}" presName="sibTrans" presStyleCnt="0"/>
      <dgm:spPr/>
    </dgm:pt>
    <dgm:pt modelId="{A7D57170-6793-4E8B-A4DA-D4AF463150D3}" type="pres">
      <dgm:prSet presAssocID="{25F199E4-B680-4486-BE9B-ACA2B5B4885E}" presName="node" presStyleLbl="node1" presStyleIdx="4" presStyleCnt="18">
        <dgm:presLayoutVars>
          <dgm:bulletEnabled val="1"/>
        </dgm:presLayoutVars>
      </dgm:prSet>
      <dgm:spPr/>
    </dgm:pt>
    <dgm:pt modelId="{830F0192-4B66-45B5-921A-DA92440ECA4C}" type="pres">
      <dgm:prSet presAssocID="{D3138B3E-5BFD-4574-9E89-3B3FB6DD49A9}" presName="sibTrans" presStyleCnt="0"/>
      <dgm:spPr/>
    </dgm:pt>
    <dgm:pt modelId="{17099589-4781-4C59-BDB6-BF565F4AED03}" type="pres">
      <dgm:prSet presAssocID="{E9BC2920-2C15-43DD-A419-116E1B324BFF}" presName="node" presStyleLbl="node1" presStyleIdx="5" presStyleCnt="18">
        <dgm:presLayoutVars>
          <dgm:bulletEnabled val="1"/>
        </dgm:presLayoutVars>
      </dgm:prSet>
      <dgm:spPr/>
    </dgm:pt>
    <dgm:pt modelId="{A53D9F1A-382F-4D09-90A5-4A6F0988536B}" type="pres">
      <dgm:prSet presAssocID="{07A9AC7A-4489-4962-98D0-51D4C9829A6E}" presName="sibTrans" presStyleCnt="0"/>
      <dgm:spPr/>
    </dgm:pt>
    <dgm:pt modelId="{2D909B01-37D0-4518-8BAE-BA9AB6F31ED8}" type="pres">
      <dgm:prSet presAssocID="{4FE017A1-BA75-4916-B4F5-73361805D576}" presName="node" presStyleLbl="node1" presStyleIdx="6" presStyleCnt="18">
        <dgm:presLayoutVars>
          <dgm:bulletEnabled val="1"/>
        </dgm:presLayoutVars>
      </dgm:prSet>
      <dgm:spPr/>
    </dgm:pt>
    <dgm:pt modelId="{852FEF17-DCED-4E7C-9AFF-CD344DC8222F}" type="pres">
      <dgm:prSet presAssocID="{12698AFE-F6A6-45C2-A6E1-BF9DC91AEC20}" presName="sibTrans" presStyleCnt="0"/>
      <dgm:spPr/>
    </dgm:pt>
    <dgm:pt modelId="{9AC35715-9E65-40DF-B867-2A9195547273}" type="pres">
      <dgm:prSet presAssocID="{1E7972D3-72B0-46D2-A533-9CF4E2FF60EF}" presName="node" presStyleLbl="node1" presStyleIdx="7" presStyleCnt="18">
        <dgm:presLayoutVars>
          <dgm:bulletEnabled val="1"/>
        </dgm:presLayoutVars>
      </dgm:prSet>
      <dgm:spPr/>
    </dgm:pt>
    <dgm:pt modelId="{55E7D72C-BE3E-41F3-805B-ABC3068DD41F}" type="pres">
      <dgm:prSet presAssocID="{0903A12B-67FC-40B8-AFB1-0AAF40ABD607}" presName="sibTrans" presStyleCnt="0"/>
      <dgm:spPr/>
    </dgm:pt>
    <dgm:pt modelId="{93E7C37F-99F8-4758-8C73-896180D06CAA}" type="pres">
      <dgm:prSet presAssocID="{C0127E07-3F97-40DF-BED2-4D23781B67D1}" presName="node" presStyleLbl="node1" presStyleIdx="8" presStyleCnt="18">
        <dgm:presLayoutVars>
          <dgm:bulletEnabled val="1"/>
        </dgm:presLayoutVars>
      </dgm:prSet>
      <dgm:spPr/>
    </dgm:pt>
    <dgm:pt modelId="{8D419D2C-751B-4468-A85A-43A23D0C04B3}" type="pres">
      <dgm:prSet presAssocID="{C3756FDA-907C-4A8D-A444-76FC61BD69D4}" presName="sibTrans" presStyleCnt="0"/>
      <dgm:spPr/>
    </dgm:pt>
    <dgm:pt modelId="{767FED25-698C-4533-9853-17F879C7132F}" type="pres">
      <dgm:prSet presAssocID="{1159ECDE-6C74-4CCF-9DA7-D92495C449BB}" presName="node" presStyleLbl="node1" presStyleIdx="9" presStyleCnt="18">
        <dgm:presLayoutVars>
          <dgm:bulletEnabled val="1"/>
        </dgm:presLayoutVars>
      </dgm:prSet>
      <dgm:spPr/>
    </dgm:pt>
    <dgm:pt modelId="{375BDA98-1EF6-45A3-9F3C-39EADF16FD0E}" type="pres">
      <dgm:prSet presAssocID="{3B77A59E-83DE-4105-9053-E0F5CA572003}" presName="sibTrans" presStyleCnt="0"/>
      <dgm:spPr/>
    </dgm:pt>
    <dgm:pt modelId="{0E9629D8-A8F3-4D8F-9065-6A2181C9D0B8}" type="pres">
      <dgm:prSet presAssocID="{C3A6B2D2-3D27-417D-ABAD-3CE38A5AD275}" presName="node" presStyleLbl="node1" presStyleIdx="10" presStyleCnt="18">
        <dgm:presLayoutVars>
          <dgm:bulletEnabled val="1"/>
        </dgm:presLayoutVars>
      </dgm:prSet>
      <dgm:spPr/>
    </dgm:pt>
    <dgm:pt modelId="{ADD9EF18-84D0-4AB9-A3F0-3DF2F383D71D}" type="pres">
      <dgm:prSet presAssocID="{8413AF23-762F-49E4-9319-AEC05DFF6811}" presName="sibTrans" presStyleCnt="0"/>
      <dgm:spPr/>
    </dgm:pt>
    <dgm:pt modelId="{5C19ACD7-A4DA-4F0E-A21C-220AF66C6E94}" type="pres">
      <dgm:prSet presAssocID="{EF148D6F-5433-44A3-9078-226D42DD405F}" presName="node" presStyleLbl="node1" presStyleIdx="11" presStyleCnt="18">
        <dgm:presLayoutVars>
          <dgm:bulletEnabled val="1"/>
        </dgm:presLayoutVars>
      </dgm:prSet>
      <dgm:spPr/>
    </dgm:pt>
    <dgm:pt modelId="{57CC6324-9CBE-4AE1-88AE-CB14210C00C4}" type="pres">
      <dgm:prSet presAssocID="{2FBA1689-217F-4B36-9231-C3D3CE1FCCCB}" presName="sibTrans" presStyleCnt="0"/>
      <dgm:spPr/>
    </dgm:pt>
    <dgm:pt modelId="{337210CB-2E5B-48B1-8A36-A829440DD1BA}" type="pres">
      <dgm:prSet presAssocID="{3DBDE3C7-8957-41F1-8C09-D33C2F1EA569}" presName="node" presStyleLbl="node1" presStyleIdx="12" presStyleCnt="18">
        <dgm:presLayoutVars>
          <dgm:bulletEnabled val="1"/>
        </dgm:presLayoutVars>
      </dgm:prSet>
      <dgm:spPr/>
    </dgm:pt>
    <dgm:pt modelId="{4AD151FB-33FC-4FD0-BFC2-2C87924061D8}" type="pres">
      <dgm:prSet presAssocID="{4F535BBA-DF91-438B-8656-58B0AFEAE79F}" presName="sibTrans" presStyleCnt="0"/>
      <dgm:spPr/>
    </dgm:pt>
    <dgm:pt modelId="{E6136B13-607F-4729-908E-7D033344712C}" type="pres">
      <dgm:prSet presAssocID="{93AC7026-4DEF-4FBA-9D03-9B888CC81351}" presName="node" presStyleLbl="node1" presStyleIdx="13" presStyleCnt="18">
        <dgm:presLayoutVars>
          <dgm:bulletEnabled val="1"/>
        </dgm:presLayoutVars>
      </dgm:prSet>
      <dgm:spPr/>
    </dgm:pt>
    <dgm:pt modelId="{72872AC4-C558-48D7-B7FA-66DFFCED9E32}" type="pres">
      <dgm:prSet presAssocID="{5EBC11F3-1D7D-4C5C-AFC4-7A00A14A9524}" presName="sibTrans" presStyleCnt="0"/>
      <dgm:spPr/>
    </dgm:pt>
    <dgm:pt modelId="{DC95EA0C-8B53-4001-BDE9-B7355CF37CB4}" type="pres">
      <dgm:prSet presAssocID="{52B249D7-B191-4679-B70D-202D7A3D1554}" presName="node" presStyleLbl="node1" presStyleIdx="14" presStyleCnt="18">
        <dgm:presLayoutVars>
          <dgm:bulletEnabled val="1"/>
        </dgm:presLayoutVars>
      </dgm:prSet>
      <dgm:spPr/>
    </dgm:pt>
    <dgm:pt modelId="{FFA17D88-C3BB-49E8-8918-3B0F10EB93BC}" type="pres">
      <dgm:prSet presAssocID="{1628716B-349D-4767-9DCE-233796E6AAEC}" presName="sibTrans" presStyleCnt="0"/>
      <dgm:spPr/>
    </dgm:pt>
    <dgm:pt modelId="{E866D014-5923-4C63-84B4-7ACCF045466C}" type="pres">
      <dgm:prSet presAssocID="{98CD9102-CB40-4861-9AE7-F5F60A72E687}" presName="node" presStyleLbl="node1" presStyleIdx="15" presStyleCnt="18">
        <dgm:presLayoutVars>
          <dgm:bulletEnabled val="1"/>
        </dgm:presLayoutVars>
      </dgm:prSet>
      <dgm:spPr/>
    </dgm:pt>
    <dgm:pt modelId="{91B00120-CEA1-4088-B66A-125ADB21BC2C}" type="pres">
      <dgm:prSet presAssocID="{F17A3F28-71B7-4775-AE14-4F0409F4FB2F}" presName="sibTrans" presStyleCnt="0"/>
      <dgm:spPr/>
    </dgm:pt>
    <dgm:pt modelId="{519C665C-2C9E-4562-B2F9-C53C5D463283}" type="pres">
      <dgm:prSet presAssocID="{92BDE1B7-10ED-4D8A-8ABD-8C3977B3697F}" presName="node" presStyleLbl="node1" presStyleIdx="16" presStyleCnt="18">
        <dgm:presLayoutVars>
          <dgm:bulletEnabled val="1"/>
        </dgm:presLayoutVars>
      </dgm:prSet>
      <dgm:spPr/>
    </dgm:pt>
    <dgm:pt modelId="{08238041-CB11-4004-9140-5F0EDC636E2A}" type="pres">
      <dgm:prSet presAssocID="{4DC3A78A-B0B2-4B93-82D3-A769ADB211A3}" presName="sibTrans" presStyleCnt="0"/>
      <dgm:spPr/>
    </dgm:pt>
    <dgm:pt modelId="{0D1B763F-0E56-4B7D-A639-B8DF1316C021}" type="pres">
      <dgm:prSet presAssocID="{6213BF09-9589-4E8A-94B3-DE9AD622B1B8}" presName="node" presStyleLbl="node1" presStyleIdx="17" presStyleCnt="18">
        <dgm:presLayoutVars>
          <dgm:bulletEnabled val="1"/>
        </dgm:presLayoutVars>
      </dgm:prSet>
      <dgm:spPr/>
    </dgm:pt>
  </dgm:ptLst>
  <dgm:cxnLst>
    <dgm:cxn modelId="{0831F901-6610-47A8-800D-49D2CFFEC0C3}" type="presOf" srcId="{98CD9102-CB40-4861-9AE7-F5F60A72E687}" destId="{E866D014-5923-4C63-84B4-7ACCF045466C}" srcOrd="0" destOrd="0" presId="urn:microsoft.com/office/officeart/2005/8/layout/default"/>
    <dgm:cxn modelId="{D428AA09-BCF8-4ED9-8F4C-C37BC8578000}" type="presOf" srcId="{E9BC2920-2C15-43DD-A419-116E1B324BFF}" destId="{17099589-4781-4C59-BDB6-BF565F4AED03}" srcOrd="0" destOrd="0" presId="urn:microsoft.com/office/officeart/2005/8/layout/default"/>
    <dgm:cxn modelId="{65AFD815-E5D6-4EF5-9482-00DD21524586}" srcId="{2E51079B-DA7F-4763-87BE-9004E7E7DF82}" destId="{6213BF09-9589-4E8A-94B3-DE9AD622B1B8}" srcOrd="17" destOrd="0" parTransId="{0AA43BF1-F659-4859-BE26-DF1E5CCADA53}" sibTransId="{4E0E013C-C355-4F2E-97E4-CB0BDF69062E}"/>
    <dgm:cxn modelId="{8FB8A41F-F71E-405F-9F19-3B8A07D6EC9E}" srcId="{2E51079B-DA7F-4763-87BE-9004E7E7DF82}" destId="{EF148D6F-5433-44A3-9078-226D42DD405F}" srcOrd="11" destOrd="0" parTransId="{98C5914F-70C9-460D-A259-3D52AD2E7929}" sibTransId="{2FBA1689-217F-4B36-9231-C3D3CE1FCCCB}"/>
    <dgm:cxn modelId="{6C119826-8846-4A73-B36E-E96A3E8CCB8C}" type="presOf" srcId="{6213BF09-9589-4E8A-94B3-DE9AD622B1B8}" destId="{0D1B763F-0E56-4B7D-A639-B8DF1316C021}" srcOrd="0" destOrd="0" presId="urn:microsoft.com/office/officeart/2005/8/layout/default"/>
    <dgm:cxn modelId="{4F6EAC26-F86E-4AD1-B0C5-67E4A1BAF03F}" srcId="{2E51079B-DA7F-4763-87BE-9004E7E7DF82}" destId="{4FE017A1-BA75-4916-B4F5-73361805D576}" srcOrd="6" destOrd="0" parTransId="{1AB6C4C7-6E87-4054-9DFE-78A3775C1320}" sibTransId="{12698AFE-F6A6-45C2-A6E1-BF9DC91AEC20}"/>
    <dgm:cxn modelId="{CF00572B-2DDA-4135-9BF4-1D071BF10292}" srcId="{2E51079B-DA7F-4763-87BE-9004E7E7DF82}" destId="{92BDE1B7-10ED-4D8A-8ABD-8C3977B3697F}" srcOrd="16" destOrd="0" parTransId="{87A50546-69DD-4133-9FF3-75518D685F1C}" sibTransId="{4DC3A78A-B0B2-4B93-82D3-A769ADB211A3}"/>
    <dgm:cxn modelId="{B817813C-AE67-4692-B6FD-E619F23A57F8}" type="presOf" srcId="{93AC7026-4DEF-4FBA-9D03-9B888CC81351}" destId="{E6136B13-607F-4729-908E-7D033344712C}" srcOrd="0" destOrd="0" presId="urn:microsoft.com/office/officeart/2005/8/layout/default"/>
    <dgm:cxn modelId="{469E835C-FFA8-484F-973F-62AE23B88D10}" type="presOf" srcId="{6BC14F75-A6A7-4E2A-802A-4F9BC6D6FC51}" destId="{8C8514C2-F919-4544-80DC-4073B4030766}" srcOrd="0" destOrd="0" presId="urn:microsoft.com/office/officeart/2005/8/layout/default"/>
    <dgm:cxn modelId="{5077DB60-9A69-4AE4-A01C-ADF129B2A84B}" type="presOf" srcId="{2E51079B-DA7F-4763-87BE-9004E7E7DF82}" destId="{D0E049CF-4F3F-4770-9B27-0996FF503DDA}" srcOrd="0" destOrd="0" presId="urn:microsoft.com/office/officeart/2005/8/layout/default"/>
    <dgm:cxn modelId="{78C79063-6393-4E0A-A1EF-19419BC9280F}" srcId="{2E51079B-DA7F-4763-87BE-9004E7E7DF82}" destId="{C0127E07-3F97-40DF-BED2-4D23781B67D1}" srcOrd="8" destOrd="0" parTransId="{B616AC91-6E25-4A60-ABBD-4A9F7FABB6BD}" sibTransId="{C3756FDA-907C-4A8D-A444-76FC61BD69D4}"/>
    <dgm:cxn modelId="{410C2847-6F67-4F26-B863-29E1D6CD9C38}" srcId="{2E51079B-DA7F-4763-87BE-9004E7E7DF82}" destId="{1159ECDE-6C74-4CCF-9DA7-D92495C449BB}" srcOrd="9" destOrd="0" parTransId="{5593B9A2-C987-4A75-A481-C1BAE52D615F}" sibTransId="{3B77A59E-83DE-4105-9053-E0F5CA572003}"/>
    <dgm:cxn modelId="{53793A67-80B3-4102-BC96-6915C94BFC57}" type="presOf" srcId="{0E91B28D-175E-4780-8E4F-D047FF37F5D6}" destId="{2D6BB282-BEEE-439A-ADE1-E954E6E154A0}" srcOrd="0" destOrd="0" presId="urn:microsoft.com/office/officeart/2005/8/layout/default"/>
    <dgm:cxn modelId="{743E6647-6830-4DDE-AB9A-23000901DABF}" srcId="{2E51079B-DA7F-4763-87BE-9004E7E7DF82}" destId="{DBE21C18-0836-4233-B00F-6E2C3447F84F}" srcOrd="3" destOrd="0" parTransId="{324BCC5B-AF08-40B1-8C30-1F71553616F2}" sibTransId="{31D66CEE-3499-4C3D-B853-C446D99CF4FA}"/>
    <dgm:cxn modelId="{EEF62A68-4DB9-402C-8A3D-B368502ADA5B}" srcId="{2E51079B-DA7F-4763-87BE-9004E7E7DF82}" destId="{25F199E4-B680-4486-BE9B-ACA2B5B4885E}" srcOrd="4" destOrd="0" parTransId="{1B77E4FB-0A0B-4D31-826A-50E800F90534}" sibTransId="{D3138B3E-5BFD-4574-9E89-3B3FB6DD49A9}"/>
    <dgm:cxn modelId="{C7FC8F4C-BACC-4FB2-8F44-3DBAD913A9C8}" srcId="{2E51079B-DA7F-4763-87BE-9004E7E7DF82}" destId="{3AF28CE5-7E79-4FA9-B12F-2389A29D30F3}" srcOrd="0" destOrd="0" parTransId="{F03AAB99-9918-4FF4-AAF3-966BA620C0D4}" sibTransId="{527B2684-5019-4859-94C2-6E7370459E79}"/>
    <dgm:cxn modelId="{49AC9D4C-B616-4401-9B80-51ADFBD76BCE}" type="presOf" srcId="{3AF28CE5-7E79-4FA9-B12F-2389A29D30F3}" destId="{E7C510C7-A0C9-4AB4-A225-6FD3903C939A}" srcOrd="0" destOrd="0" presId="urn:microsoft.com/office/officeart/2005/8/layout/default"/>
    <dgm:cxn modelId="{FBCB9075-5893-40F8-8AF7-DB9A7D83C8DB}" type="presOf" srcId="{52B249D7-B191-4679-B70D-202D7A3D1554}" destId="{DC95EA0C-8B53-4001-BDE9-B7355CF37CB4}" srcOrd="0" destOrd="0" presId="urn:microsoft.com/office/officeart/2005/8/layout/default"/>
    <dgm:cxn modelId="{3019F77B-0DD8-43D9-A4DA-1546C5EB0668}" type="presOf" srcId="{1159ECDE-6C74-4CCF-9DA7-D92495C449BB}" destId="{767FED25-698C-4533-9853-17F879C7132F}" srcOrd="0" destOrd="0" presId="urn:microsoft.com/office/officeart/2005/8/layout/default"/>
    <dgm:cxn modelId="{C50DD780-589A-4A6F-8DBD-8288390FF69B}" type="presOf" srcId="{EF148D6F-5433-44A3-9078-226D42DD405F}" destId="{5C19ACD7-A4DA-4F0E-A21C-220AF66C6E94}" srcOrd="0" destOrd="0" presId="urn:microsoft.com/office/officeart/2005/8/layout/default"/>
    <dgm:cxn modelId="{1074A582-0DD0-4839-8F13-FFDA969DBC94}" srcId="{2E51079B-DA7F-4763-87BE-9004E7E7DF82}" destId="{98CD9102-CB40-4861-9AE7-F5F60A72E687}" srcOrd="15" destOrd="0" parTransId="{F7ECB623-8AE4-4FEC-8EE2-2F37D968FFD1}" sibTransId="{F17A3F28-71B7-4775-AE14-4F0409F4FB2F}"/>
    <dgm:cxn modelId="{2ED29C8A-09E5-47C4-B754-A42A72CC6E77}" srcId="{2E51079B-DA7F-4763-87BE-9004E7E7DF82}" destId="{1E7972D3-72B0-46D2-A533-9CF4E2FF60EF}" srcOrd="7" destOrd="0" parTransId="{DD25ADF2-AA26-471C-BAEF-ACB85D673033}" sibTransId="{0903A12B-67FC-40B8-AFB1-0AAF40ABD607}"/>
    <dgm:cxn modelId="{AF56DF8D-702D-4C7E-BF4B-6A9F7D0C89A8}" srcId="{2E51079B-DA7F-4763-87BE-9004E7E7DF82}" destId="{0E91B28D-175E-4780-8E4F-D047FF37F5D6}" srcOrd="2" destOrd="0" parTransId="{E8685A62-F9CC-49F8-89F3-FFECAC46E8A1}" sibTransId="{669E7482-6E80-4D12-AA1B-DA7C07F88249}"/>
    <dgm:cxn modelId="{204BC19B-B7A1-41EF-8B42-A02FC40FD2ED}" srcId="{2E51079B-DA7F-4763-87BE-9004E7E7DF82}" destId="{3DBDE3C7-8957-41F1-8C09-D33C2F1EA569}" srcOrd="12" destOrd="0" parTransId="{BADAD67F-EC08-4DD0-A867-45BE69531EE8}" sibTransId="{4F535BBA-DF91-438B-8656-58B0AFEAE79F}"/>
    <dgm:cxn modelId="{8A35799C-CA7C-4E83-8899-1D74A6DCB642}" type="presOf" srcId="{92BDE1B7-10ED-4D8A-8ABD-8C3977B3697F}" destId="{519C665C-2C9E-4562-B2F9-C53C5D463283}" srcOrd="0" destOrd="0" presId="urn:microsoft.com/office/officeart/2005/8/layout/default"/>
    <dgm:cxn modelId="{AAF91FA0-79C8-40AE-B32F-E17AED666AAE}" type="presOf" srcId="{C3A6B2D2-3D27-417D-ABAD-3CE38A5AD275}" destId="{0E9629D8-A8F3-4D8F-9065-6A2181C9D0B8}" srcOrd="0" destOrd="0" presId="urn:microsoft.com/office/officeart/2005/8/layout/default"/>
    <dgm:cxn modelId="{9E172CA2-2637-44BB-837F-D5CE39B9E029}" type="presOf" srcId="{1E7972D3-72B0-46D2-A533-9CF4E2FF60EF}" destId="{9AC35715-9E65-40DF-B867-2A9195547273}" srcOrd="0" destOrd="0" presId="urn:microsoft.com/office/officeart/2005/8/layout/default"/>
    <dgm:cxn modelId="{EA760EAB-ED4F-4DA7-AF15-034A24838A8F}" srcId="{2E51079B-DA7F-4763-87BE-9004E7E7DF82}" destId="{E9BC2920-2C15-43DD-A419-116E1B324BFF}" srcOrd="5" destOrd="0" parTransId="{D0337867-6051-4BF0-8894-12328969C316}" sibTransId="{07A9AC7A-4489-4962-98D0-51D4C9829A6E}"/>
    <dgm:cxn modelId="{19EDE7C3-6D4D-4EF1-B113-61C418B4D427}" srcId="{2E51079B-DA7F-4763-87BE-9004E7E7DF82}" destId="{6BC14F75-A6A7-4E2A-802A-4F9BC6D6FC51}" srcOrd="1" destOrd="0" parTransId="{24E60655-16E7-4148-B7A9-ACF09F7332D5}" sibTransId="{944F2613-9FEC-4F1A-8CCA-10A4575442D6}"/>
    <dgm:cxn modelId="{BBFE74CA-37D3-429A-B711-69A440A17053}" type="presOf" srcId="{3DBDE3C7-8957-41F1-8C09-D33C2F1EA569}" destId="{337210CB-2E5B-48B1-8A36-A829440DD1BA}" srcOrd="0" destOrd="0" presId="urn:microsoft.com/office/officeart/2005/8/layout/default"/>
    <dgm:cxn modelId="{BBF77FD0-596E-40D7-AD21-7ED77CDF7717}" type="presOf" srcId="{4FE017A1-BA75-4916-B4F5-73361805D576}" destId="{2D909B01-37D0-4518-8BAE-BA9AB6F31ED8}" srcOrd="0" destOrd="0" presId="urn:microsoft.com/office/officeart/2005/8/layout/default"/>
    <dgm:cxn modelId="{B19BDFDB-73DE-4B2B-9ED6-7F6264BE1A36}" srcId="{2E51079B-DA7F-4763-87BE-9004E7E7DF82}" destId="{C3A6B2D2-3D27-417D-ABAD-3CE38A5AD275}" srcOrd="10" destOrd="0" parTransId="{74E49E4F-E992-43C5-9601-B10C8C779238}" sibTransId="{8413AF23-762F-49E4-9319-AEC05DFF6811}"/>
    <dgm:cxn modelId="{7950E2DB-52FF-42BB-8C77-40B65AB5EAB7}" type="presOf" srcId="{DBE21C18-0836-4233-B00F-6E2C3447F84F}" destId="{64BD66D1-BCCD-4038-BFA8-463958FA680F}" srcOrd="0" destOrd="0" presId="urn:microsoft.com/office/officeart/2005/8/layout/default"/>
    <dgm:cxn modelId="{D902A7DC-16C9-4D7F-9482-940394149E0B}" srcId="{2E51079B-DA7F-4763-87BE-9004E7E7DF82}" destId="{93AC7026-4DEF-4FBA-9D03-9B888CC81351}" srcOrd="13" destOrd="0" parTransId="{203D2B6D-833E-47B6-A2B8-4EA97D9E4EEF}" sibTransId="{5EBC11F3-1D7D-4C5C-AFC4-7A00A14A9524}"/>
    <dgm:cxn modelId="{3BFA44E3-8BB6-4B3A-B41C-EBC9CECDC837}" type="presOf" srcId="{C0127E07-3F97-40DF-BED2-4D23781B67D1}" destId="{93E7C37F-99F8-4758-8C73-896180D06CAA}" srcOrd="0" destOrd="0" presId="urn:microsoft.com/office/officeart/2005/8/layout/default"/>
    <dgm:cxn modelId="{6F8A28E8-6FBC-48D9-8EE5-5874212307E0}" srcId="{2E51079B-DA7F-4763-87BE-9004E7E7DF82}" destId="{52B249D7-B191-4679-B70D-202D7A3D1554}" srcOrd="14" destOrd="0" parTransId="{CEC1EF6D-309B-4375-A90F-17FF4658D85C}" sibTransId="{1628716B-349D-4767-9DCE-233796E6AAEC}"/>
    <dgm:cxn modelId="{88D216FF-8AD6-42F3-BD46-DAD8DCA5B173}" type="presOf" srcId="{25F199E4-B680-4486-BE9B-ACA2B5B4885E}" destId="{A7D57170-6793-4E8B-A4DA-D4AF463150D3}" srcOrd="0" destOrd="0" presId="urn:microsoft.com/office/officeart/2005/8/layout/default"/>
    <dgm:cxn modelId="{4539D794-EBCA-42D2-9235-D8DBF63C259B}" type="presParOf" srcId="{D0E049CF-4F3F-4770-9B27-0996FF503DDA}" destId="{E7C510C7-A0C9-4AB4-A225-6FD3903C939A}" srcOrd="0" destOrd="0" presId="urn:microsoft.com/office/officeart/2005/8/layout/default"/>
    <dgm:cxn modelId="{0F0FEB34-2193-40A4-BECC-8F5490B3A69C}" type="presParOf" srcId="{D0E049CF-4F3F-4770-9B27-0996FF503DDA}" destId="{FAA7AAA1-91B5-40D4-8E42-B1A4624CCCF1}" srcOrd="1" destOrd="0" presId="urn:microsoft.com/office/officeart/2005/8/layout/default"/>
    <dgm:cxn modelId="{1A5FE152-4EF8-4FA1-BB1A-A6FC00E3292C}" type="presParOf" srcId="{D0E049CF-4F3F-4770-9B27-0996FF503DDA}" destId="{8C8514C2-F919-4544-80DC-4073B4030766}" srcOrd="2" destOrd="0" presId="urn:microsoft.com/office/officeart/2005/8/layout/default"/>
    <dgm:cxn modelId="{5B386D86-7938-4142-9913-DCB15142F052}" type="presParOf" srcId="{D0E049CF-4F3F-4770-9B27-0996FF503DDA}" destId="{AD7A7C6B-3509-4534-A69B-784FE5F58A4D}" srcOrd="3" destOrd="0" presId="urn:microsoft.com/office/officeart/2005/8/layout/default"/>
    <dgm:cxn modelId="{A3C15C94-B95C-4954-AA30-BAD5B370E54A}" type="presParOf" srcId="{D0E049CF-4F3F-4770-9B27-0996FF503DDA}" destId="{2D6BB282-BEEE-439A-ADE1-E954E6E154A0}" srcOrd="4" destOrd="0" presId="urn:microsoft.com/office/officeart/2005/8/layout/default"/>
    <dgm:cxn modelId="{8438B688-6440-42EA-878B-C735E43F1EE2}" type="presParOf" srcId="{D0E049CF-4F3F-4770-9B27-0996FF503DDA}" destId="{52B6DEF7-C4F7-4735-92AB-CEA9893279B2}" srcOrd="5" destOrd="0" presId="urn:microsoft.com/office/officeart/2005/8/layout/default"/>
    <dgm:cxn modelId="{635A5D1A-FEB0-4B52-827B-708A0AA017FB}" type="presParOf" srcId="{D0E049CF-4F3F-4770-9B27-0996FF503DDA}" destId="{64BD66D1-BCCD-4038-BFA8-463958FA680F}" srcOrd="6" destOrd="0" presId="urn:microsoft.com/office/officeart/2005/8/layout/default"/>
    <dgm:cxn modelId="{8877900B-6ED2-49B1-8A12-4522BAD2E301}" type="presParOf" srcId="{D0E049CF-4F3F-4770-9B27-0996FF503DDA}" destId="{91D40A8A-4BF5-4C4C-81FD-F3A7DD606768}" srcOrd="7" destOrd="0" presId="urn:microsoft.com/office/officeart/2005/8/layout/default"/>
    <dgm:cxn modelId="{F065E55A-D755-4890-BF75-3BCCA75E50BD}" type="presParOf" srcId="{D0E049CF-4F3F-4770-9B27-0996FF503DDA}" destId="{A7D57170-6793-4E8B-A4DA-D4AF463150D3}" srcOrd="8" destOrd="0" presId="urn:microsoft.com/office/officeart/2005/8/layout/default"/>
    <dgm:cxn modelId="{6E6DE69D-8DA7-4FAB-B9ED-2765E1BE877E}" type="presParOf" srcId="{D0E049CF-4F3F-4770-9B27-0996FF503DDA}" destId="{830F0192-4B66-45B5-921A-DA92440ECA4C}" srcOrd="9" destOrd="0" presId="urn:microsoft.com/office/officeart/2005/8/layout/default"/>
    <dgm:cxn modelId="{3FE82AC3-5BD4-4326-AF96-01393FA191E6}" type="presParOf" srcId="{D0E049CF-4F3F-4770-9B27-0996FF503DDA}" destId="{17099589-4781-4C59-BDB6-BF565F4AED03}" srcOrd="10" destOrd="0" presId="urn:microsoft.com/office/officeart/2005/8/layout/default"/>
    <dgm:cxn modelId="{3DABF160-CB89-4AF8-85E6-2B2821DBC36D}" type="presParOf" srcId="{D0E049CF-4F3F-4770-9B27-0996FF503DDA}" destId="{A53D9F1A-382F-4D09-90A5-4A6F0988536B}" srcOrd="11" destOrd="0" presId="urn:microsoft.com/office/officeart/2005/8/layout/default"/>
    <dgm:cxn modelId="{FD19D005-A234-4793-BE73-6CC9F01EA895}" type="presParOf" srcId="{D0E049CF-4F3F-4770-9B27-0996FF503DDA}" destId="{2D909B01-37D0-4518-8BAE-BA9AB6F31ED8}" srcOrd="12" destOrd="0" presId="urn:microsoft.com/office/officeart/2005/8/layout/default"/>
    <dgm:cxn modelId="{3FEACA48-83FA-46CC-9656-646D84A52B9D}" type="presParOf" srcId="{D0E049CF-4F3F-4770-9B27-0996FF503DDA}" destId="{852FEF17-DCED-4E7C-9AFF-CD344DC8222F}" srcOrd="13" destOrd="0" presId="urn:microsoft.com/office/officeart/2005/8/layout/default"/>
    <dgm:cxn modelId="{9E0DD8C7-2C65-4C09-B3C4-D90888184E24}" type="presParOf" srcId="{D0E049CF-4F3F-4770-9B27-0996FF503DDA}" destId="{9AC35715-9E65-40DF-B867-2A9195547273}" srcOrd="14" destOrd="0" presId="urn:microsoft.com/office/officeart/2005/8/layout/default"/>
    <dgm:cxn modelId="{F3091455-2883-4E02-8228-23390BE9BA7F}" type="presParOf" srcId="{D0E049CF-4F3F-4770-9B27-0996FF503DDA}" destId="{55E7D72C-BE3E-41F3-805B-ABC3068DD41F}" srcOrd="15" destOrd="0" presId="urn:microsoft.com/office/officeart/2005/8/layout/default"/>
    <dgm:cxn modelId="{12C405D6-9797-47AE-A305-CB65AB5864D9}" type="presParOf" srcId="{D0E049CF-4F3F-4770-9B27-0996FF503DDA}" destId="{93E7C37F-99F8-4758-8C73-896180D06CAA}" srcOrd="16" destOrd="0" presId="urn:microsoft.com/office/officeart/2005/8/layout/default"/>
    <dgm:cxn modelId="{0BA3E376-612D-476F-B2E8-D7AE649F0980}" type="presParOf" srcId="{D0E049CF-4F3F-4770-9B27-0996FF503DDA}" destId="{8D419D2C-751B-4468-A85A-43A23D0C04B3}" srcOrd="17" destOrd="0" presId="urn:microsoft.com/office/officeart/2005/8/layout/default"/>
    <dgm:cxn modelId="{A9510A6F-F091-4FB3-A101-6FE667D0180B}" type="presParOf" srcId="{D0E049CF-4F3F-4770-9B27-0996FF503DDA}" destId="{767FED25-698C-4533-9853-17F879C7132F}" srcOrd="18" destOrd="0" presId="urn:microsoft.com/office/officeart/2005/8/layout/default"/>
    <dgm:cxn modelId="{41054C6D-A5F0-42D5-B267-61EF096A9AC7}" type="presParOf" srcId="{D0E049CF-4F3F-4770-9B27-0996FF503DDA}" destId="{375BDA98-1EF6-45A3-9F3C-39EADF16FD0E}" srcOrd="19" destOrd="0" presId="urn:microsoft.com/office/officeart/2005/8/layout/default"/>
    <dgm:cxn modelId="{DAD0836D-1E0A-48E0-8144-6AD80C3710D9}" type="presParOf" srcId="{D0E049CF-4F3F-4770-9B27-0996FF503DDA}" destId="{0E9629D8-A8F3-4D8F-9065-6A2181C9D0B8}" srcOrd="20" destOrd="0" presId="urn:microsoft.com/office/officeart/2005/8/layout/default"/>
    <dgm:cxn modelId="{5D0FFA4C-AA12-4C2B-817F-3776A0753024}" type="presParOf" srcId="{D0E049CF-4F3F-4770-9B27-0996FF503DDA}" destId="{ADD9EF18-84D0-4AB9-A3F0-3DF2F383D71D}" srcOrd="21" destOrd="0" presId="urn:microsoft.com/office/officeart/2005/8/layout/default"/>
    <dgm:cxn modelId="{DF9B395D-CB55-4C50-ACCF-ECC4A0485C3A}" type="presParOf" srcId="{D0E049CF-4F3F-4770-9B27-0996FF503DDA}" destId="{5C19ACD7-A4DA-4F0E-A21C-220AF66C6E94}" srcOrd="22" destOrd="0" presId="urn:microsoft.com/office/officeart/2005/8/layout/default"/>
    <dgm:cxn modelId="{27DA35B8-5660-4E62-BDD4-2E04E224DE3D}" type="presParOf" srcId="{D0E049CF-4F3F-4770-9B27-0996FF503DDA}" destId="{57CC6324-9CBE-4AE1-88AE-CB14210C00C4}" srcOrd="23" destOrd="0" presId="urn:microsoft.com/office/officeart/2005/8/layout/default"/>
    <dgm:cxn modelId="{48E81AD0-9116-444C-9E59-B60F881556DD}" type="presParOf" srcId="{D0E049CF-4F3F-4770-9B27-0996FF503DDA}" destId="{337210CB-2E5B-48B1-8A36-A829440DD1BA}" srcOrd="24" destOrd="0" presId="urn:microsoft.com/office/officeart/2005/8/layout/default"/>
    <dgm:cxn modelId="{430574E1-C043-4130-A8CB-E0A102A8A303}" type="presParOf" srcId="{D0E049CF-4F3F-4770-9B27-0996FF503DDA}" destId="{4AD151FB-33FC-4FD0-BFC2-2C87924061D8}" srcOrd="25" destOrd="0" presId="urn:microsoft.com/office/officeart/2005/8/layout/default"/>
    <dgm:cxn modelId="{C4C6E871-B60A-460D-9D90-6B6FC51356B8}" type="presParOf" srcId="{D0E049CF-4F3F-4770-9B27-0996FF503DDA}" destId="{E6136B13-607F-4729-908E-7D033344712C}" srcOrd="26" destOrd="0" presId="urn:microsoft.com/office/officeart/2005/8/layout/default"/>
    <dgm:cxn modelId="{96A34E4B-431F-458E-9223-9FE75C1F60E3}" type="presParOf" srcId="{D0E049CF-4F3F-4770-9B27-0996FF503DDA}" destId="{72872AC4-C558-48D7-B7FA-66DFFCED9E32}" srcOrd="27" destOrd="0" presId="urn:microsoft.com/office/officeart/2005/8/layout/default"/>
    <dgm:cxn modelId="{361B2A7C-D97B-4F32-A784-07265F87DC39}" type="presParOf" srcId="{D0E049CF-4F3F-4770-9B27-0996FF503DDA}" destId="{DC95EA0C-8B53-4001-BDE9-B7355CF37CB4}" srcOrd="28" destOrd="0" presId="urn:microsoft.com/office/officeart/2005/8/layout/default"/>
    <dgm:cxn modelId="{8ED1B069-A78D-48A7-8D4A-7FC5D6E94A75}" type="presParOf" srcId="{D0E049CF-4F3F-4770-9B27-0996FF503DDA}" destId="{FFA17D88-C3BB-49E8-8918-3B0F10EB93BC}" srcOrd="29" destOrd="0" presId="urn:microsoft.com/office/officeart/2005/8/layout/default"/>
    <dgm:cxn modelId="{92D127C6-C5F1-49F9-AF4B-BAB6826968E8}" type="presParOf" srcId="{D0E049CF-4F3F-4770-9B27-0996FF503DDA}" destId="{E866D014-5923-4C63-84B4-7ACCF045466C}" srcOrd="30" destOrd="0" presId="urn:microsoft.com/office/officeart/2005/8/layout/default"/>
    <dgm:cxn modelId="{E9C6A1E6-3B31-406F-9032-342D4A567B9A}" type="presParOf" srcId="{D0E049CF-4F3F-4770-9B27-0996FF503DDA}" destId="{91B00120-CEA1-4088-B66A-125ADB21BC2C}" srcOrd="31" destOrd="0" presId="urn:microsoft.com/office/officeart/2005/8/layout/default"/>
    <dgm:cxn modelId="{2171B328-7876-4473-86E4-0DF1528AD91A}" type="presParOf" srcId="{D0E049CF-4F3F-4770-9B27-0996FF503DDA}" destId="{519C665C-2C9E-4562-B2F9-C53C5D463283}" srcOrd="32" destOrd="0" presId="urn:microsoft.com/office/officeart/2005/8/layout/default"/>
    <dgm:cxn modelId="{C8631670-17B7-4C2F-BF0B-E4E699EF081F}" type="presParOf" srcId="{D0E049CF-4F3F-4770-9B27-0996FF503DDA}" destId="{08238041-CB11-4004-9140-5F0EDC636E2A}" srcOrd="33" destOrd="0" presId="urn:microsoft.com/office/officeart/2005/8/layout/default"/>
    <dgm:cxn modelId="{7CB0F398-03E9-4639-A954-B78CAFA611ED}" type="presParOf" srcId="{D0E049CF-4F3F-4770-9B27-0996FF503DDA}" destId="{0D1B763F-0E56-4B7D-A639-B8DF1316C021}" srcOrd="3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FD21DCD7-636B-4E3B-9FC1-2C7FD86B9AF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ECD0393E-5E82-4FBC-A097-3B56673C9759}" type="parTrans" cxnId="{63378505-94AD-40BD-8E44-9038A946A5C8}">
      <dgm:prSet/>
      <dgm:spPr/>
      <dgm:t>
        <a:bodyPr/>
        <a:lstStyle/>
        <a:p>
          <a:endParaRPr lang="en-US"/>
        </a:p>
      </dgm:t>
    </dgm:pt>
    <dgm:pt modelId="{14DB62D0-208A-44C1-ACA4-8D20634EDCCE}" type="sibTrans" cxnId="{63378505-94AD-40BD-8E44-9038A946A5C8}">
      <dgm:prSet/>
      <dgm:spPr/>
      <dgm:t>
        <a:bodyPr/>
        <a:lstStyle/>
        <a:p>
          <a:endParaRPr lang="en-US"/>
        </a:p>
      </dgm:t>
    </dgm:pt>
    <dgm:pt modelId="{17BF6353-2FF3-4CC6-BC44-1D8B5F062D6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A60B5C24-6A52-494C-AD30-857BACE7512D}" type="parTrans" cxnId="{F1DAB252-E28A-4850-8B43-B071E6A8B9A2}">
      <dgm:prSet/>
      <dgm:spPr/>
      <dgm:t>
        <a:bodyPr/>
        <a:lstStyle/>
        <a:p>
          <a:endParaRPr lang="en-US"/>
        </a:p>
      </dgm:t>
    </dgm:pt>
    <dgm:pt modelId="{31866027-A360-41AA-A7CD-489A88F8423F}" type="sibTrans" cxnId="{F1DAB252-E28A-4850-8B43-B071E6A8B9A2}">
      <dgm:prSet/>
      <dgm:spPr/>
      <dgm:t>
        <a:bodyPr/>
        <a:lstStyle/>
        <a:p>
          <a:endParaRPr lang="en-US"/>
        </a:p>
      </dgm:t>
    </dgm:pt>
    <dgm:pt modelId="{F87AD25B-81FC-49B8-936D-48CF916F7C2F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ACE2EB83-9ED1-4D2F-9E3D-AD3EEDE8509E}" type="parTrans" cxnId="{723DF987-6EF2-4150-9529-F9E9F93A2580}">
      <dgm:prSet/>
      <dgm:spPr/>
      <dgm:t>
        <a:bodyPr/>
        <a:lstStyle/>
        <a:p>
          <a:endParaRPr lang="en-US"/>
        </a:p>
      </dgm:t>
    </dgm:pt>
    <dgm:pt modelId="{52208BE1-5205-4DD5-BE9C-EB79981EC3D4}" type="sibTrans" cxnId="{723DF987-6EF2-4150-9529-F9E9F93A2580}">
      <dgm:prSet/>
      <dgm:spPr/>
      <dgm:t>
        <a:bodyPr/>
        <a:lstStyle/>
        <a:p>
          <a:endParaRPr lang="en-US"/>
        </a:p>
      </dgm:t>
    </dgm:pt>
    <dgm:pt modelId="{C65A6B03-1D49-4068-9AC6-860EE295CD2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Act</a:t>
          </a:r>
        </a:p>
      </dgm:t>
    </dgm:pt>
    <dgm:pt modelId="{44AF2FF3-0DE3-45C9-9685-4AE4470BBFE9}" type="parTrans" cxnId="{F5BA587F-28C6-4A1A-81E3-E14E6F135042}">
      <dgm:prSet/>
      <dgm:spPr/>
      <dgm:t>
        <a:bodyPr/>
        <a:lstStyle/>
        <a:p>
          <a:endParaRPr lang="en-US"/>
        </a:p>
      </dgm:t>
    </dgm:pt>
    <dgm:pt modelId="{A64C031B-11D3-461E-8E14-A187976C17D5}" type="sibTrans" cxnId="{F5BA587F-28C6-4A1A-81E3-E14E6F135042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33390D9C-5013-4830-A440-81CD2FBE0D16}" type="pres">
      <dgm:prSet presAssocID="{FD21DCD7-636B-4E3B-9FC1-2C7FD86B9AF6}" presName="node" presStyleLbl="node1" presStyleIdx="1" presStyleCnt="5">
        <dgm:presLayoutVars>
          <dgm:bulletEnabled val="1"/>
        </dgm:presLayoutVars>
      </dgm:prSet>
      <dgm:spPr/>
    </dgm:pt>
    <dgm:pt modelId="{28E8D38B-5D00-4568-AC5D-3C5280B70408}" type="pres">
      <dgm:prSet presAssocID="{14DB62D0-208A-44C1-ACA4-8D20634EDCCE}" presName="sibTrans" presStyleLbl="sibTrans2D1" presStyleIdx="1" presStyleCnt="4"/>
      <dgm:spPr/>
    </dgm:pt>
    <dgm:pt modelId="{F721047C-4BC0-45D1-9F69-4AD0E619033A}" type="pres">
      <dgm:prSet presAssocID="{14DB62D0-208A-44C1-ACA4-8D20634EDCCE}" presName="connectorText" presStyleLbl="sibTrans2D1" presStyleIdx="1" presStyleCnt="4"/>
      <dgm:spPr/>
    </dgm:pt>
    <dgm:pt modelId="{5F0AF515-7BD4-418D-A162-7E996B0CE189}" type="pres">
      <dgm:prSet presAssocID="{17BF6353-2FF3-4CC6-BC44-1D8B5F062D66}" presName="node" presStyleLbl="node1" presStyleIdx="2" presStyleCnt="5">
        <dgm:presLayoutVars>
          <dgm:bulletEnabled val="1"/>
        </dgm:presLayoutVars>
      </dgm:prSet>
      <dgm:spPr/>
    </dgm:pt>
    <dgm:pt modelId="{DD4FC13D-8B12-4C37-9EE8-5F7E60B6EDDD}" type="pres">
      <dgm:prSet presAssocID="{31866027-A360-41AA-A7CD-489A88F8423F}" presName="sibTrans" presStyleLbl="sibTrans2D1" presStyleIdx="2" presStyleCnt="4"/>
      <dgm:spPr/>
    </dgm:pt>
    <dgm:pt modelId="{072F6D27-4856-4A25-8229-4717CEE3BA22}" type="pres">
      <dgm:prSet presAssocID="{31866027-A360-41AA-A7CD-489A88F8423F}" presName="connectorText" presStyleLbl="sibTrans2D1" presStyleIdx="2" presStyleCnt="4"/>
      <dgm:spPr/>
    </dgm:pt>
    <dgm:pt modelId="{AB297AB5-D051-44A0-A7CC-E246A97606F0}" type="pres">
      <dgm:prSet presAssocID="{F87AD25B-81FC-49B8-936D-48CF916F7C2F}" presName="node" presStyleLbl="node1" presStyleIdx="3" presStyleCnt="5">
        <dgm:presLayoutVars>
          <dgm:bulletEnabled val="1"/>
        </dgm:presLayoutVars>
      </dgm:prSet>
      <dgm:spPr/>
    </dgm:pt>
    <dgm:pt modelId="{AC65F825-D7D9-4867-9F53-2CD3641F073D}" type="pres">
      <dgm:prSet presAssocID="{52208BE1-5205-4DD5-BE9C-EB79981EC3D4}" presName="sibTrans" presStyleLbl="sibTrans2D1" presStyleIdx="3" presStyleCnt="4"/>
      <dgm:spPr/>
    </dgm:pt>
    <dgm:pt modelId="{049D41A5-6817-40E2-9CFF-24D0B2F95FFB}" type="pres">
      <dgm:prSet presAssocID="{52208BE1-5205-4DD5-BE9C-EB79981EC3D4}" presName="connectorText" presStyleLbl="sibTrans2D1" presStyleIdx="3" presStyleCnt="4"/>
      <dgm:spPr/>
    </dgm:pt>
    <dgm:pt modelId="{CC0F6DD6-5838-42DC-99ED-0AF877745F2D}" type="pres">
      <dgm:prSet presAssocID="{C65A6B03-1D49-4068-9AC6-860EE295CD22}" presName="node" presStyleLbl="node1" presStyleIdx="4" presStyleCnt="5">
        <dgm:presLayoutVars>
          <dgm:bulletEnabled val="1"/>
        </dgm:presLayoutVars>
      </dgm:prSet>
      <dgm:spPr/>
    </dgm:pt>
  </dgm:ptLst>
  <dgm:cxnLst>
    <dgm:cxn modelId="{63378505-94AD-40BD-8E44-9038A946A5C8}" srcId="{681DF2E4-2C12-4389-BDF6-B50593BE4B3B}" destId="{FD21DCD7-636B-4E3B-9FC1-2C7FD86B9AF6}" srcOrd="1" destOrd="0" parTransId="{ECD0393E-5E82-4FBC-A097-3B56673C9759}" sibTransId="{14DB62D0-208A-44C1-ACA4-8D20634EDCCE}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7BD68268-AF19-4E00-9FD3-317083B1BD37}" type="presOf" srcId="{14DB62D0-208A-44C1-ACA4-8D20634EDCCE}" destId="{F721047C-4BC0-45D1-9F69-4AD0E619033A}" srcOrd="1" destOrd="0" presId="urn:microsoft.com/office/officeart/2005/8/layout/process1"/>
    <dgm:cxn modelId="{F1DAB252-E28A-4850-8B43-B071E6A8B9A2}" srcId="{681DF2E4-2C12-4389-BDF6-B50593BE4B3B}" destId="{17BF6353-2FF3-4CC6-BC44-1D8B5F062D66}" srcOrd="2" destOrd="0" parTransId="{A60B5C24-6A52-494C-AD30-857BACE7512D}" sibTransId="{31866027-A360-41AA-A7CD-489A88F8423F}"/>
    <dgm:cxn modelId="{F5BA587F-28C6-4A1A-81E3-E14E6F135042}" srcId="{681DF2E4-2C12-4389-BDF6-B50593BE4B3B}" destId="{C65A6B03-1D49-4068-9AC6-860EE295CD22}" srcOrd="4" destOrd="0" parTransId="{44AF2FF3-0DE3-45C9-9685-4AE4470BBFE9}" sibTransId="{A64C031B-11D3-461E-8E14-A187976C17D5}"/>
    <dgm:cxn modelId="{723DF987-6EF2-4150-9529-F9E9F93A2580}" srcId="{681DF2E4-2C12-4389-BDF6-B50593BE4B3B}" destId="{F87AD25B-81FC-49B8-936D-48CF916F7C2F}" srcOrd="3" destOrd="0" parTransId="{ACE2EB83-9ED1-4D2F-9E3D-AD3EEDE8509E}" sibTransId="{52208BE1-5205-4DD5-BE9C-EB79981EC3D4}"/>
    <dgm:cxn modelId="{9F7B9F8D-E065-48F4-8355-0B5466EA3195}" type="presOf" srcId="{31866027-A360-41AA-A7CD-489A88F8423F}" destId="{072F6D27-4856-4A25-8229-4717CEE3BA22}" srcOrd="1" destOrd="0" presId="urn:microsoft.com/office/officeart/2005/8/layout/process1"/>
    <dgm:cxn modelId="{34E6B793-3A9B-4F26-8C7B-FC345CC43C68}" type="presOf" srcId="{31866027-A360-41AA-A7CD-489A88F8423F}" destId="{DD4FC13D-8B12-4C37-9EE8-5F7E60B6EDDD}" srcOrd="0" destOrd="0" presId="urn:microsoft.com/office/officeart/2005/8/layout/process1"/>
    <dgm:cxn modelId="{5FA0119B-3463-4B2C-8894-1B78850F01D0}" type="presOf" srcId="{F87AD25B-81FC-49B8-936D-48CF916F7C2F}" destId="{AB297AB5-D051-44A0-A7CC-E246A97606F0}" srcOrd="0" destOrd="0" presId="urn:microsoft.com/office/officeart/2005/8/layout/process1"/>
    <dgm:cxn modelId="{491D239B-C2CF-4EF0-A3B0-48F4C37B5419}" type="presOf" srcId="{17BF6353-2FF3-4CC6-BC44-1D8B5F062D66}" destId="{5F0AF515-7BD4-418D-A162-7E996B0CE189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424A7-B18E-474B-9A2C-C79A22653E91}" type="presOf" srcId="{C65A6B03-1D49-4068-9AC6-860EE295CD22}" destId="{CC0F6DD6-5838-42DC-99ED-0AF877745F2D}" srcOrd="0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0BCDC1C3-4EFD-4CC3-8760-6B00B6F2DD3A}" type="presOf" srcId="{52208BE1-5205-4DD5-BE9C-EB79981EC3D4}" destId="{AC65F825-D7D9-4867-9F53-2CD3641F073D}" srcOrd="0" destOrd="0" presId="urn:microsoft.com/office/officeart/2005/8/layout/process1"/>
    <dgm:cxn modelId="{8821EDC6-C3E3-4671-B13D-3818D0E93F18}" type="presOf" srcId="{FD21DCD7-636B-4E3B-9FC1-2C7FD86B9AF6}" destId="{33390D9C-5013-4830-A440-81CD2FBE0D16}" srcOrd="0" destOrd="0" presId="urn:microsoft.com/office/officeart/2005/8/layout/process1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2ABA1CE6-98C1-4CBD-9935-FA1B5CCD9849}" type="presOf" srcId="{52208BE1-5205-4DD5-BE9C-EB79981EC3D4}" destId="{049D41A5-6817-40E2-9CFF-24D0B2F95FFB}" srcOrd="1" destOrd="0" presId="urn:microsoft.com/office/officeart/2005/8/layout/process1"/>
    <dgm:cxn modelId="{FEF738F8-0960-4D97-B80A-7089E66F921D}" type="presOf" srcId="{14DB62D0-208A-44C1-ACA4-8D20634EDCCE}" destId="{28E8D38B-5D00-4568-AC5D-3C5280B70408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4E36EABC-EC0C-4B46-8D54-17D4A4A2CC7A}" type="presParOf" srcId="{EBC86C23-30C2-4304-B363-CA5D9EE04693}" destId="{33390D9C-5013-4830-A440-81CD2FBE0D16}" srcOrd="2" destOrd="0" presId="urn:microsoft.com/office/officeart/2005/8/layout/process1"/>
    <dgm:cxn modelId="{DD875C78-E502-48A3-A6E1-5ECD94F635E3}" type="presParOf" srcId="{EBC86C23-30C2-4304-B363-CA5D9EE04693}" destId="{28E8D38B-5D00-4568-AC5D-3C5280B70408}" srcOrd="3" destOrd="0" presId="urn:microsoft.com/office/officeart/2005/8/layout/process1"/>
    <dgm:cxn modelId="{3578860E-858E-4C3C-9042-91B0FFDE70DE}" type="presParOf" srcId="{28E8D38B-5D00-4568-AC5D-3C5280B70408}" destId="{F721047C-4BC0-45D1-9F69-4AD0E619033A}" srcOrd="0" destOrd="0" presId="urn:microsoft.com/office/officeart/2005/8/layout/process1"/>
    <dgm:cxn modelId="{57747E06-5A42-4B89-8BB5-B05C1EAEB49D}" type="presParOf" srcId="{EBC86C23-30C2-4304-B363-CA5D9EE04693}" destId="{5F0AF515-7BD4-418D-A162-7E996B0CE189}" srcOrd="4" destOrd="0" presId="urn:microsoft.com/office/officeart/2005/8/layout/process1"/>
    <dgm:cxn modelId="{51205157-AC5D-4605-919C-87F2586FEA59}" type="presParOf" srcId="{EBC86C23-30C2-4304-B363-CA5D9EE04693}" destId="{DD4FC13D-8B12-4C37-9EE8-5F7E60B6EDDD}" srcOrd="5" destOrd="0" presId="urn:microsoft.com/office/officeart/2005/8/layout/process1"/>
    <dgm:cxn modelId="{D44B75E5-EC65-4936-ABF4-868AFE7A263D}" type="presParOf" srcId="{DD4FC13D-8B12-4C37-9EE8-5F7E60B6EDDD}" destId="{072F6D27-4856-4A25-8229-4717CEE3BA22}" srcOrd="0" destOrd="0" presId="urn:microsoft.com/office/officeart/2005/8/layout/process1"/>
    <dgm:cxn modelId="{862D9CED-0E9D-463A-A87B-257D19BD5394}" type="presParOf" srcId="{EBC86C23-30C2-4304-B363-CA5D9EE04693}" destId="{AB297AB5-D051-44A0-A7CC-E246A97606F0}" srcOrd="6" destOrd="0" presId="urn:microsoft.com/office/officeart/2005/8/layout/process1"/>
    <dgm:cxn modelId="{C9ACE31E-24A0-442A-A92E-D33456833CC1}" type="presParOf" srcId="{EBC86C23-30C2-4304-B363-CA5D9EE04693}" destId="{AC65F825-D7D9-4867-9F53-2CD3641F073D}" srcOrd="7" destOrd="0" presId="urn:microsoft.com/office/officeart/2005/8/layout/process1"/>
    <dgm:cxn modelId="{C949C702-460E-4F24-AE4A-29BCEFEC195C}" type="presParOf" srcId="{AC65F825-D7D9-4867-9F53-2CD3641F073D}" destId="{049D41A5-6817-40E2-9CFF-24D0B2F95FFB}" srcOrd="0" destOrd="0" presId="urn:microsoft.com/office/officeart/2005/8/layout/process1"/>
    <dgm:cxn modelId="{54C2DE06-0388-4CFC-A9DB-38293F048175}" type="presParOf" srcId="{EBC86C23-30C2-4304-B363-CA5D9EE04693}" destId="{CC0F6DD6-5838-42DC-99ED-0AF877745F2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90388B61-BA6C-4840-8A8F-BF3AB42502B3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CE4FC2F2-1C60-4611-B000-FCBB3E16F5C2}" type="parTrans" cxnId="{25993E6A-3461-433B-8C5D-F4B3CED4CCA8}">
      <dgm:prSet/>
      <dgm:spPr/>
      <dgm:t>
        <a:bodyPr/>
        <a:lstStyle/>
        <a:p>
          <a:endParaRPr lang="en-US"/>
        </a:p>
      </dgm:t>
    </dgm:pt>
    <dgm:pt modelId="{3DACC191-7D05-4FED-91A9-F11ED71607D0}" type="sibTrans" cxnId="{25993E6A-3461-433B-8C5D-F4B3CED4CCA8}">
      <dgm:prSet/>
      <dgm:spPr/>
      <dgm:t>
        <a:bodyPr/>
        <a:lstStyle/>
        <a:p>
          <a:endParaRPr lang="en-US"/>
        </a:p>
      </dgm:t>
    </dgm:pt>
    <dgm:pt modelId="{F2C87152-0827-4AC7-8E03-D9B18F44FDD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D33AE0A5-9059-4E33-AD89-175822499765}" type="parTrans" cxnId="{C990CC03-49D6-4BD8-AAF9-09081D31EEED}">
      <dgm:prSet/>
      <dgm:spPr/>
      <dgm:t>
        <a:bodyPr/>
        <a:lstStyle/>
        <a:p>
          <a:endParaRPr lang="en-US"/>
        </a:p>
      </dgm:t>
    </dgm:pt>
    <dgm:pt modelId="{CA40C898-878D-4AFB-A802-A5F7B3ADDB25}" type="sibTrans" cxnId="{C990CC03-49D6-4BD8-AAF9-09081D31EEED}">
      <dgm:prSet/>
      <dgm:spPr/>
      <dgm:t>
        <a:bodyPr/>
        <a:lstStyle/>
        <a:p>
          <a:endParaRPr lang="en-US"/>
        </a:p>
      </dgm:t>
    </dgm:pt>
    <dgm:pt modelId="{847E46B7-CBFA-4A9C-A794-338379333F69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255522CC-ED69-4F4D-9ADD-A83CAAEA84DF}" type="parTrans" cxnId="{03B1A743-0DC3-48BD-88C1-D0BFF59CB9DF}">
      <dgm:prSet/>
      <dgm:spPr/>
      <dgm:t>
        <a:bodyPr/>
        <a:lstStyle/>
        <a:p>
          <a:endParaRPr lang="en-US"/>
        </a:p>
      </dgm:t>
    </dgm:pt>
    <dgm:pt modelId="{F91003E2-5548-4221-A8AD-CE9445DE85DE}" type="sibTrans" cxnId="{03B1A743-0DC3-48BD-88C1-D0BFF59CB9DF}">
      <dgm:prSet/>
      <dgm:spPr/>
      <dgm:t>
        <a:bodyPr/>
        <a:lstStyle/>
        <a:p>
          <a:endParaRPr lang="en-US"/>
        </a:p>
      </dgm:t>
    </dgm:pt>
    <dgm:pt modelId="{B970B8C8-5A1C-45C6-BFDD-A2F3DA7E08FE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Act</a:t>
          </a:r>
        </a:p>
      </dgm:t>
    </dgm:pt>
    <dgm:pt modelId="{D9326624-2072-4995-9B46-D5E32AA92B31}" type="parTrans" cxnId="{BD1A4655-B922-4461-9363-270D1B86F02B}">
      <dgm:prSet/>
      <dgm:spPr/>
      <dgm:t>
        <a:bodyPr/>
        <a:lstStyle/>
        <a:p>
          <a:endParaRPr lang="en-US"/>
        </a:p>
      </dgm:t>
    </dgm:pt>
    <dgm:pt modelId="{2C04DD63-9197-47C0-879E-FC18F2A81D42}" type="sibTrans" cxnId="{BD1A4655-B922-4461-9363-270D1B86F02B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47059C45-CFDC-4E02-9C5B-F80F3D842A4A}" type="pres">
      <dgm:prSet presAssocID="{90388B61-BA6C-4840-8A8F-BF3AB42502B3}" presName="node" presStyleLbl="node1" presStyleIdx="1" presStyleCnt="5">
        <dgm:presLayoutVars>
          <dgm:bulletEnabled val="1"/>
        </dgm:presLayoutVars>
      </dgm:prSet>
      <dgm:spPr/>
    </dgm:pt>
    <dgm:pt modelId="{EE47384B-0BA5-4B0C-9698-CFF39A29DAAA}" type="pres">
      <dgm:prSet presAssocID="{3DACC191-7D05-4FED-91A9-F11ED71607D0}" presName="sibTrans" presStyleLbl="sibTrans2D1" presStyleIdx="1" presStyleCnt="4"/>
      <dgm:spPr/>
    </dgm:pt>
    <dgm:pt modelId="{65500710-427B-44BB-A441-98E991290CFF}" type="pres">
      <dgm:prSet presAssocID="{3DACC191-7D05-4FED-91A9-F11ED71607D0}" presName="connectorText" presStyleLbl="sibTrans2D1" presStyleIdx="1" presStyleCnt="4"/>
      <dgm:spPr/>
    </dgm:pt>
    <dgm:pt modelId="{EC5B87F8-93BC-4848-966E-6A4615FEB440}" type="pres">
      <dgm:prSet presAssocID="{F2C87152-0827-4AC7-8E03-D9B18F44FDD4}" presName="node" presStyleLbl="node1" presStyleIdx="2" presStyleCnt="5">
        <dgm:presLayoutVars>
          <dgm:bulletEnabled val="1"/>
        </dgm:presLayoutVars>
      </dgm:prSet>
      <dgm:spPr/>
    </dgm:pt>
    <dgm:pt modelId="{98607D5F-B789-4F45-A064-4075EF1434E3}" type="pres">
      <dgm:prSet presAssocID="{CA40C898-878D-4AFB-A802-A5F7B3ADDB25}" presName="sibTrans" presStyleLbl="sibTrans2D1" presStyleIdx="2" presStyleCnt="4"/>
      <dgm:spPr/>
    </dgm:pt>
    <dgm:pt modelId="{97ECD407-8D01-4A29-BCD0-72982EC08721}" type="pres">
      <dgm:prSet presAssocID="{CA40C898-878D-4AFB-A802-A5F7B3ADDB25}" presName="connectorText" presStyleLbl="sibTrans2D1" presStyleIdx="2" presStyleCnt="4"/>
      <dgm:spPr/>
    </dgm:pt>
    <dgm:pt modelId="{8341BC7A-9D49-4693-BAD5-CC4D49B60EF3}" type="pres">
      <dgm:prSet presAssocID="{847E46B7-CBFA-4A9C-A794-338379333F69}" presName="node" presStyleLbl="node1" presStyleIdx="3" presStyleCnt="5">
        <dgm:presLayoutVars>
          <dgm:bulletEnabled val="1"/>
        </dgm:presLayoutVars>
      </dgm:prSet>
      <dgm:spPr/>
    </dgm:pt>
    <dgm:pt modelId="{43396963-690D-419C-88D7-F9F5BB9F5B82}" type="pres">
      <dgm:prSet presAssocID="{F91003E2-5548-4221-A8AD-CE9445DE85DE}" presName="sibTrans" presStyleLbl="sibTrans2D1" presStyleIdx="3" presStyleCnt="4"/>
      <dgm:spPr/>
    </dgm:pt>
    <dgm:pt modelId="{55A8C5D1-6BB6-4EDA-9F99-E6E3C8F5D443}" type="pres">
      <dgm:prSet presAssocID="{F91003E2-5548-4221-A8AD-CE9445DE85DE}" presName="connectorText" presStyleLbl="sibTrans2D1" presStyleIdx="3" presStyleCnt="4"/>
      <dgm:spPr/>
    </dgm:pt>
    <dgm:pt modelId="{A66C197D-AA0F-44F7-BD20-3B02B4F1E886}" type="pres">
      <dgm:prSet presAssocID="{B970B8C8-5A1C-45C6-BFDD-A2F3DA7E08FE}" presName="node" presStyleLbl="node1" presStyleIdx="4" presStyleCnt="5">
        <dgm:presLayoutVars>
          <dgm:bulletEnabled val="1"/>
        </dgm:presLayoutVars>
      </dgm:prSet>
      <dgm:spPr/>
    </dgm:pt>
  </dgm:ptLst>
  <dgm:cxnLst>
    <dgm:cxn modelId="{C990CC03-49D6-4BD8-AAF9-09081D31EEED}" srcId="{681DF2E4-2C12-4389-BDF6-B50593BE4B3B}" destId="{F2C87152-0827-4AC7-8E03-D9B18F44FDD4}" srcOrd="2" destOrd="0" parTransId="{D33AE0A5-9059-4E33-AD89-175822499765}" sibTransId="{CA40C898-878D-4AFB-A802-A5F7B3ADDB25}"/>
    <dgm:cxn modelId="{950E9C05-1BBE-4FEC-9C33-D72E7BA73582}" type="presOf" srcId="{3DACC191-7D05-4FED-91A9-F11ED71607D0}" destId="{65500710-427B-44BB-A441-98E991290CFF}" srcOrd="1" destOrd="0" presId="urn:microsoft.com/office/officeart/2005/8/layout/process1"/>
    <dgm:cxn modelId="{846A351A-CC30-4847-AC06-972E56BED288}" type="presOf" srcId="{CA40C898-878D-4AFB-A802-A5F7B3ADDB25}" destId="{97ECD407-8D01-4A29-BCD0-72982EC08721}" srcOrd="1" destOrd="0" presId="urn:microsoft.com/office/officeart/2005/8/layout/process1"/>
    <dgm:cxn modelId="{94E21324-4C51-4352-A7DA-E59156EA2986}" type="presOf" srcId="{B970B8C8-5A1C-45C6-BFDD-A2F3DA7E08FE}" destId="{A66C197D-AA0F-44F7-BD20-3B02B4F1E886}" srcOrd="0" destOrd="0" presId="urn:microsoft.com/office/officeart/2005/8/layout/process1"/>
    <dgm:cxn modelId="{7977B82C-01C5-4774-892B-A164C3AF203C}" type="presOf" srcId="{847E46B7-CBFA-4A9C-A794-338379333F69}" destId="{8341BC7A-9D49-4693-BAD5-CC4D49B60EF3}" srcOrd="0" destOrd="0" presId="urn:microsoft.com/office/officeart/2005/8/layout/process1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BE73413D-1743-4422-99A6-4BB64D0C2F2C}" type="presOf" srcId="{CA40C898-878D-4AFB-A802-A5F7B3ADDB25}" destId="{98607D5F-B789-4F45-A064-4075EF1434E3}" srcOrd="0" destOrd="0" presId="urn:microsoft.com/office/officeart/2005/8/layout/process1"/>
    <dgm:cxn modelId="{03B1A743-0DC3-48BD-88C1-D0BFF59CB9DF}" srcId="{681DF2E4-2C12-4389-BDF6-B50593BE4B3B}" destId="{847E46B7-CBFA-4A9C-A794-338379333F69}" srcOrd="3" destOrd="0" parTransId="{255522CC-ED69-4F4D-9ADD-A83CAAEA84DF}" sibTransId="{F91003E2-5548-4221-A8AD-CE9445DE85DE}"/>
    <dgm:cxn modelId="{25993E6A-3461-433B-8C5D-F4B3CED4CCA8}" srcId="{681DF2E4-2C12-4389-BDF6-B50593BE4B3B}" destId="{90388B61-BA6C-4840-8A8F-BF3AB42502B3}" srcOrd="1" destOrd="0" parTransId="{CE4FC2F2-1C60-4611-B000-FCBB3E16F5C2}" sibTransId="{3DACC191-7D05-4FED-91A9-F11ED71607D0}"/>
    <dgm:cxn modelId="{0F459A52-D258-466B-9DFF-BD72B1B52074}" type="presOf" srcId="{F91003E2-5548-4221-A8AD-CE9445DE85DE}" destId="{43396963-690D-419C-88D7-F9F5BB9F5B82}" srcOrd="0" destOrd="0" presId="urn:microsoft.com/office/officeart/2005/8/layout/process1"/>
    <dgm:cxn modelId="{BD1A4655-B922-4461-9363-270D1B86F02B}" srcId="{681DF2E4-2C12-4389-BDF6-B50593BE4B3B}" destId="{B970B8C8-5A1C-45C6-BFDD-A2F3DA7E08FE}" srcOrd="4" destOrd="0" parTransId="{D9326624-2072-4995-9B46-D5E32AA92B31}" sibTransId="{2C04DD63-9197-47C0-879E-FC18F2A81D42}"/>
    <dgm:cxn modelId="{5D685F86-70EA-4BF7-9F52-C62302512A25}" type="presOf" srcId="{90388B61-BA6C-4840-8A8F-BF3AB42502B3}" destId="{47059C45-CFDC-4E02-9C5B-F80F3D842A4A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6CEAF-82C4-44AF-B6F2-8C379E712EC3}" type="presOf" srcId="{F2C87152-0827-4AC7-8E03-D9B18F44FDD4}" destId="{EC5B87F8-93BC-4848-966E-6A4615FEB440}" srcOrd="0" destOrd="0" presId="urn:microsoft.com/office/officeart/2005/8/layout/process1"/>
    <dgm:cxn modelId="{37E233BB-F86E-4B56-A38E-FB5D5246C819}" type="presOf" srcId="{F91003E2-5548-4221-A8AD-CE9445DE85DE}" destId="{55A8C5D1-6BB6-4EDA-9F99-E6E3C8F5D443}" srcOrd="1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D6387DFC-0CEB-4EC3-9C64-4ED337FC5FF2}" type="presOf" srcId="{3DACC191-7D05-4FED-91A9-F11ED71607D0}" destId="{EE47384B-0BA5-4B0C-9698-CFF39A29DAAA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F1DD2A30-B93F-4A1B-A9E1-4647AC2BB4D4}" type="presParOf" srcId="{EBC86C23-30C2-4304-B363-CA5D9EE04693}" destId="{47059C45-CFDC-4E02-9C5B-F80F3D842A4A}" srcOrd="2" destOrd="0" presId="urn:microsoft.com/office/officeart/2005/8/layout/process1"/>
    <dgm:cxn modelId="{1E2310E4-9B6E-4460-AB3D-67DECCAABE27}" type="presParOf" srcId="{EBC86C23-30C2-4304-B363-CA5D9EE04693}" destId="{EE47384B-0BA5-4B0C-9698-CFF39A29DAAA}" srcOrd="3" destOrd="0" presId="urn:microsoft.com/office/officeart/2005/8/layout/process1"/>
    <dgm:cxn modelId="{76BE5CAD-B5E9-4A02-912D-6E096B4B1A93}" type="presParOf" srcId="{EE47384B-0BA5-4B0C-9698-CFF39A29DAAA}" destId="{65500710-427B-44BB-A441-98E991290CFF}" srcOrd="0" destOrd="0" presId="urn:microsoft.com/office/officeart/2005/8/layout/process1"/>
    <dgm:cxn modelId="{4B2C1D3B-A76F-4E9F-88F2-F03606DB84CD}" type="presParOf" srcId="{EBC86C23-30C2-4304-B363-CA5D9EE04693}" destId="{EC5B87F8-93BC-4848-966E-6A4615FEB440}" srcOrd="4" destOrd="0" presId="urn:microsoft.com/office/officeart/2005/8/layout/process1"/>
    <dgm:cxn modelId="{92D275B8-3E26-484E-AC01-1856333611F3}" type="presParOf" srcId="{EBC86C23-30C2-4304-B363-CA5D9EE04693}" destId="{98607D5F-B789-4F45-A064-4075EF1434E3}" srcOrd="5" destOrd="0" presId="urn:microsoft.com/office/officeart/2005/8/layout/process1"/>
    <dgm:cxn modelId="{54B12405-E75C-4027-AFE8-CB56D93AB76C}" type="presParOf" srcId="{98607D5F-B789-4F45-A064-4075EF1434E3}" destId="{97ECD407-8D01-4A29-BCD0-72982EC08721}" srcOrd="0" destOrd="0" presId="urn:microsoft.com/office/officeart/2005/8/layout/process1"/>
    <dgm:cxn modelId="{AB97124D-62F6-4822-8B18-3735DAA404B8}" type="presParOf" srcId="{EBC86C23-30C2-4304-B363-CA5D9EE04693}" destId="{8341BC7A-9D49-4693-BAD5-CC4D49B60EF3}" srcOrd="6" destOrd="0" presId="urn:microsoft.com/office/officeart/2005/8/layout/process1"/>
    <dgm:cxn modelId="{37F1E5F0-442A-43E7-8872-152AD987E264}" type="presParOf" srcId="{EBC86C23-30C2-4304-B363-CA5D9EE04693}" destId="{43396963-690D-419C-88D7-F9F5BB9F5B82}" srcOrd="7" destOrd="0" presId="urn:microsoft.com/office/officeart/2005/8/layout/process1"/>
    <dgm:cxn modelId="{66544F4B-FE0D-472D-8AEE-685F947951E1}" type="presParOf" srcId="{43396963-690D-419C-88D7-F9F5BB9F5B82}" destId="{55A8C5D1-6BB6-4EDA-9F99-E6E3C8F5D443}" srcOrd="0" destOrd="0" presId="urn:microsoft.com/office/officeart/2005/8/layout/process1"/>
    <dgm:cxn modelId="{53043737-2518-4077-8AC5-F8B6263701E2}" type="presParOf" srcId="{EBC86C23-30C2-4304-B363-CA5D9EE04693}" destId="{A66C197D-AA0F-44F7-BD20-3B02B4F1E88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8BF406-6D88-4403-81BC-61594BC32F5A}">
      <dsp:nvSpPr>
        <dsp:cNvPr id="0" name=""/>
        <dsp:cNvSpPr/>
      </dsp:nvSpPr>
      <dsp:spPr>
        <a:xfrm>
          <a:off x="3287408" y="2784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embarrassing</a:t>
          </a:r>
        </a:p>
      </dsp:txBody>
      <dsp:txXfrm>
        <a:off x="3309466" y="24842"/>
        <a:ext cx="3654219" cy="407750"/>
      </dsp:txXfrm>
    </dsp:sp>
    <dsp:sp modelId="{9B48B3EE-49CC-4EE7-AF37-5E374BD69ED5}">
      <dsp:nvSpPr>
        <dsp:cNvPr id="0" name=""/>
        <dsp:cNvSpPr/>
      </dsp:nvSpPr>
      <dsp:spPr>
        <a:xfrm>
          <a:off x="3287408" y="477244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scary</a:t>
          </a:r>
        </a:p>
      </dsp:txBody>
      <dsp:txXfrm>
        <a:off x="3309466" y="499302"/>
        <a:ext cx="3654219" cy="407750"/>
      </dsp:txXfrm>
    </dsp:sp>
    <dsp:sp modelId="{DFAFA190-2447-40D9-AD68-821983721348}">
      <dsp:nvSpPr>
        <dsp:cNvPr id="0" name=""/>
        <dsp:cNvSpPr/>
      </dsp:nvSpPr>
      <dsp:spPr>
        <a:xfrm>
          <a:off x="3287408" y="951704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costly</a:t>
          </a:r>
        </a:p>
      </dsp:txBody>
      <dsp:txXfrm>
        <a:off x="3309466" y="973762"/>
        <a:ext cx="3654219" cy="407750"/>
      </dsp:txXfrm>
    </dsp:sp>
    <dsp:sp modelId="{210E4F36-4A27-40A6-ADC6-E7C652F08E95}">
      <dsp:nvSpPr>
        <dsp:cNvPr id="0" name=""/>
        <dsp:cNvSpPr/>
      </dsp:nvSpPr>
      <dsp:spPr>
        <a:xfrm>
          <a:off x="3287408" y="1426164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hard to fix</a:t>
          </a:r>
        </a:p>
      </dsp:txBody>
      <dsp:txXfrm>
        <a:off x="3309466" y="1448222"/>
        <a:ext cx="3654219" cy="407750"/>
      </dsp:txXfrm>
    </dsp:sp>
    <dsp:sp modelId="{FBFB188B-9D87-42DE-9860-5FB64430CD8B}">
      <dsp:nvSpPr>
        <dsp:cNvPr id="0" name=""/>
        <dsp:cNvSpPr/>
      </dsp:nvSpPr>
      <dsp:spPr>
        <a:xfrm>
          <a:off x="3287408" y="1900624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frustrating</a:t>
          </a:r>
        </a:p>
      </dsp:txBody>
      <dsp:txXfrm>
        <a:off x="3309466" y="1922682"/>
        <a:ext cx="3654219" cy="407750"/>
      </dsp:txXfrm>
    </dsp:sp>
    <dsp:sp modelId="{39A23BB7-03AD-4080-8FC3-70F62B0D182C}">
      <dsp:nvSpPr>
        <dsp:cNvPr id="0" name=""/>
        <dsp:cNvSpPr/>
      </dsp:nvSpPr>
      <dsp:spPr>
        <a:xfrm>
          <a:off x="3287408" y="2375084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shameful</a:t>
          </a:r>
        </a:p>
      </dsp:txBody>
      <dsp:txXfrm>
        <a:off x="3309466" y="2397142"/>
        <a:ext cx="3654219" cy="407750"/>
      </dsp:txXfrm>
    </dsp:sp>
    <dsp:sp modelId="{CBBB5AA8-52DD-45F3-9007-03AC8BEC2513}">
      <dsp:nvSpPr>
        <dsp:cNvPr id="0" name=""/>
        <dsp:cNvSpPr/>
      </dsp:nvSpPr>
      <dsp:spPr>
        <a:xfrm>
          <a:off x="3287408" y="2849544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funny</a:t>
          </a:r>
        </a:p>
      </dsp:txBody>
      <dsp:txXfrm>
        <a:off x="3309466" y="2871602"/>
        <a:ext cx="3654219" cy="407750"/>
      </dsp:txXfrm>
    </dsp:sp>
    <dsp:sp modelId="{1629A5C0-0EBE-444C-A6CA-FEE4E8074526}">
      <dsp:nvSpPr>
        <dsp:cNvPr id="0" name=""/>
        <dsp:cNvSpPr/>
      </dsp:nvSpPr>
      <dsp:spPr>
        <a:xfrm>
          <a:off x="3287408" y="3324004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educational</a:t>
          </a:r>
        </a:p>
      </dsp:txBody>
      <dsp:txXfrm>
        <a:off x="3309466" y="3346062"/>
        <a:ext cx="3654219" cy="407750"/>
      </dsp:txXfrm>
    </dsp:sp>
    <dsp:sp modelId="{A2366E6D-7A9B-49C4-B5CB-D9120521032A}">
      <dsp:nvSpPr>
        <dsp:cNvPr id="0" name=""/>
        <dsp:cNvSpPr/>
      </dsp:nvSpPr>
      <dsp:spPr>
        <a:xfrm>
          <a:off x="3287408" y="3798463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unavoidable</a:t>
          </a:r>
        </a:p>
      </dsp:txBody>
      <dsp:txXfrm>
        <a:off x="3309466" y="3820521"/>
        <a:ext cx="3654219" cy="407750"/>
      </dsp:txXfrm>
    </dsp:sp>
    <dsp:sp modelId="{810EC0FB-B4E8-4926-8EB4-EC56FFFBDD27}">
      <dsp:nvSpPr>
        <dsp:cNvPr id="0" name=""/>
        <dsp:cNvSpPr/>
      </dsp:nvSpPr>
      <dsp:spPr>
        <a:xfrm>
          <a:off x="3287408" y="4272923"/>
          <a:ext cx="3698335" cy="451866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45720" rIns="91440" bIns="4572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harmful</a:t>
          </a:r>
        </a:p>
      </dsp:txBody>
      <dsp:txXfrm>
        <a:off x="3309466" y="4294981"/>
        <a:ext cx="3654219" cy="4077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C510C7-A0C9-4AB4-A225-6FD3903C939A}">
      <dsp:nvSpPr>
        <dsp:cNvPr id="0" name=""/>
        <dsp:cNvSpPr/>
      </dsp:nvSpPr>
      <dsp:spPr>
        <a:xfrm>
          <a:off x="409822" y="410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assumptions</a:t>
          </a:r>
        </a:p>
      </dsp:txBody>
      <dsp:txXfrm>
        <a:off x="409822" y="410"/>
        <a:ext cx="1750649" cy="1050389"/>
      </dsp:txXfrm>
    </dsp:sp>
    <dsp:sp modelId="{8C8514C2-F919-4544-80DC-4073B4030766}">
      <dsp:nvSpPr>
        <dsp:cNvPr id="0" name=""/>
        <dsp:cNvSpPr/>
      </dsp:nvSpPr>
      <dsp:spPr>
        <a:xfrm>
          <a:off x="2335536" y="410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lack of on-the-ground knowledge</a:t>
          </a:r>
        </a:p>
      </dsp:txBody>
      <dsp:txXfrm>
        <a:off x="2335536" y="410"/>
        <a:ext cx="1750649" cy="1050389"/>
      </dsp:txXfrm>
    </dsp:sp>
    <dsp:sp modelId="{2D6BB282-BEEE-439A-ADE1-E954E6E154A0}">
      <dsp:nvSpPr>
        <dsp:cNvPr id="0" name=""/>
        <dsp:cNvSpPr/>
      </dsp:nvSpPr>
      <dsp:spPr>
        <a:xfrm>
          <a:off x="4261251" y="410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time pressure</a:t>
          </a:r>
        </a:p>
      </dsp:txBody>
      <dsp:txXfrm>
        <a:off x="4261251" y="410"/>
        <a:ext cx="1750649" cy="1050389"/>
      </dsp:txXfrm>
    </dsp:sp>
    <dsp:sp modelId="{64BD66D1-BCCD-4038-BFA8-463958FA680F}">
      <dsp:nvSpPr>
        <dsp:cNvPr id="0" name=""/>
        <dsp:cNvSpPr/>
      </dsp:nvSpPr>
      <dsp:spPr>
        <a:xfrm>
          <a:off x="6186965" y="410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budget pressure</a:t>
          </a:r>
        </a:p>
      </dsp:txBody>
      <dsp:txXfrm>
        <a:off x="6186965" y="410"/>
        <a:ext cx="1750649" cy="1050389"/>
      </dsp:txXfrm>
    </dsp:sp>
    <dsp:sp modelId="{A7D57170-6793-4E8B-A4DA-D4AF463150D3}">
      <dsp:nvSpPr>
        <dsp:cNvPr id="0" name=""/>
        <dsp:cNvSpPr/>
      </dsp:nvSpPr>
      <dsp:spPr>
        <a:xfrm>
          <a:off x="8112680" y="410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peer pressure</a:t>
          </a:r>
        </a:p>
      </dsp:txBody>
      <dsp:txXfrm>
        <a:off x="8112680" y="410"/>
        <a:ext cx="1750649" cy="1050389"/>
      </dsp:txXfrm>
    </dsp:sp>
    <dsp:sp modelId="{17099589-4781-4C59-BDB6-BF565F4AED03}">
      <dsp:nvSpPr>
        <dsp:cNvPr id="0" name=""/>
        <dsp:cNvSpPr/>
      </dsp:nvSpPr>
      <dsp:spPr>
        <a:xfrm>
          <a:off x="409822" y="1225865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enthusiasm and overconfidence</a:t>
          </a:r>
        </a:p>
      </dsp:txBody>
      <dsp:txXfrm>
        <a:off x="409822" y="1225865"/>
        <a:ext cx="1750649" cy="1050389"/>
      </dsp:txXfrm>
    </dsp:sp>
    <dsp:sp modelId="{2D909B01-37D0-4518-8BAE-BA9AB6F31ED8}">
      <dsp:nvSpPr>
        <dsp:cNvPr id="0" name=""/>
        <dsp:cNvSpPr/>
      </dsp:nvSpPr>
      <dsp:spPr>
        <a:xfrm>
          <a:off x="2335536" y="1225865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cutting edge eagerness</a:t>
          </a:r>
        </a:p>
      </dsp:txBody>
      <dsp:txXfrm>
        <a:off x="2335536" y="1225865"/>
        <a:ext cx="1750649" cy="1050389"/>
      </dsp:txXfrm>
    </dsp:sp>
    <dsp:sp modelId="{9AC35715-9E65-40DF-B867-2A9195547273}">
      <dsp:nvSpPr>
        <dsp:cNvPr id="0" name=""/>
        <dsp:cNvSpPr/>
      </dsp:nvSpPr>
      <dsp:spPr>
        <a:xfrm>
          <a:off x="4261251" y="1225865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tunnel vision</a:t>
          </a:r>
        </a:p>
      </dsp:txBody>
      <dsp:txXfrm>
        <a:off x="4261251" y="1225865"/>
        <a:ext cx="1750649" cy="1050389"/>
      </dsp:txXfrm>
    </dsp:sp>
    <dsp:sp modelId="{93E7C37F-99F8-4758-8C73-896180D06CAA}">
      <dsp:nvSpPr>
        <dsp:cNvPr id="0" name=""/>
        <dsp:cNvSpPr/>
      </dsp:nvSpPr>
      <dsp:spPr>
        <a:xfrm>
          <a:off x="6186965" y="1225865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gullibility</a:t>
          </a:r>
        </a:p>
      </dsp:txBody>
      <dsp:txXfrm>
        <a:off x="6186965" y="1225865"/>
        <a:ext cx="1750649" cy="1050389"/>
      </dsp:txXfrm>
    </dsp:sp>
    <dsp:sp modelId="{767FED25-698C-4533-9853-17F879C7132F}">
      <dsp:nvSpPr>
        <dsp:cNvPr id="0" name=""/>
        <dsp:cNvSpPr/>
      </dsp:nvSpPr>
      <dsp:spPr>
        <a:xfrm>
          <a:off x="8112680" y="1225865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unclear or conflicting requirements</a:t>
          </a:r>
        </a:p>
      </dsp:txBody>
      <dsp:txXfrm>
        <a:off x="8112680" y="1225865"/>
        <a:ext cx="1750649" cy="1050389"/>
      </dsp:txXfrm>
    </dsp:sp>
    <dsp:sp modelId="{0E9629D8-A8F3-4D8F-9065-6A2181C9D0B8}">
      <dsp:nvSpPr>
        <dsp:cNvPr id="0" name=""/>
        <dsp:cNvSpPr/>
      </dsp:nvSpPr>
      <dsp:spPr>
        <a:xfrm>
          <a:off x="409822" y="2451319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lack of knowledge or skills (up to date, applicable/relevant)</a:t>
          </a:r>
        </a:p>
      </dsp:txBody>
      <dsp:txXfrm>
        <a:off x="409822" y="2451319"/>
        <a:ext cx="1750649" cy="1050389"/>
      </dsp:txXfrm>
    </dsp:sp>
    <dsp:sp modelId="{5C19ACD7-A4DA-4F0E-A21C-220AF66C6E94}">
      <dsp:nvSpPr>
        <dsp:cNvPr id="0" name=""/>
        <dsp:cNvSpPr/>
      </dsp:nvSpPr>
      <dsp:spPr>
        <a:xfrm>
          <a:off x="2335536" y="2451319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[wrongly interpreted] changed circumstances</a:t>
          </a:r>
        </a:p>
      </dsp:txBody>
      <dsp:txXfrm>
        <a:off x="2335536" y="2451319"/>
        <a:ext cx="1750649" cy="1050389"/>
      </dsp:txXfrm>
    </dsp:sp>
    <dsp:sp modelId="{337210CB-2E5B-48B1-8A36-A829440DD1BA}">
      <dsp:nvSpPr>
        <dsp:cNvPr id="0" name=""/>
        <dsp:cNvSpPr/>
      </dsp:nvSpPr>
      <dsp:spPr>
        <a:xfrm>
          <a:off x="4261251" y="2451319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mistake</a:t>
          </a:r>
        </a:p>
      </dsp:txBody>
      <dsp:txXfrm>
        <a:off x="4261251" y="2451319"/>
        <a:ext cx="1750649" cy="1050389"/>
      </dsp:txXfrm>
    </dsp:sp>
    <dsp:sp modelId="{E6136B13-607F-4729-908E-7D033344712C}">
      <dsp:nvSpPr>
        <dsp:cNvPr id="0" name=""/>
        <dsp:cNvSpPr/>
      </dsp:nvSpPr>
      <dsp:spPr>
        <a:xfrm>
          <a:off x="6186965" y="2451319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incorrect application of or deviation from design</a:t>
          </a:r>
        </a:p>
      </dsp:txBody>
      <dsp:txXfrm>
        <a:off x="6186965" y="2451319"/>
        <a:ext cx="1750649" cy="1050389"/>
      </dsp:txXfrm>
    </dsp:sp>
    <dsp:sp modelId="{DC95EA0C-8B53-4001-BDE9-B7355CF37CB4}">
      <dsp:nvSpPr>
        <dsp:cNvPr id="0" name=""/>
        <dsp:cNvSpPr/>
      </dsp:nvSpPr>
      <dsp:spPr>
        <a:xfrm>
          <a:off x="8112680" y="2451319"/>
          <a:ext cx="1750649" cy="105038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…</a:t>
          </a:r>
          <a:br>
            <a:rPr lang="en-US" sz="1400" kern="1200" dirty="0"/>
          </a:br>
          <a:endParaRPr lang="en-US" sz="1400" kern="1200" dirty="0"/>
        </a:p>
      </dsp:txBody>
      <dsp:txXfrm>
        <a:off x="8112680" y="2451319"/>
        <a:ext cx="1750649" cy="1050389"/>
      </dsp:txXfrm>
    </dsp:sp>
    <dsp:sp modelId="{E866D014-5923-4C63-84B4-7ACCF045466C}">
      <dsp:nvSpPr>
        <dsp:cNvPr id="0" name=""/>
        <dsp:cNvSpPr/>
      </dsp:nvSpPr>
      <dsp:spPr>
        <a:xfrm>
          <a:off x="2335536" y="3676774"/>
          <a:ext cx="1750649" cy="1050389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lack of listening</a:t>
          </a:r>
        </a:p>
      </dsp:txBody>
      <dsp:txXfrm>
        <a:off x="2335536" y="3676774"/>
        <a:ext cx="1750649" cy="1050389"/>
      </dsp:txXfrm>
    </dsp:sp>
    <dsp:sp modelId="{519C665C-2C9E-4562-B2F9-C53C5D463283}">
      <dsp:nvSpPr>
        <dsp:cNvPr id="0" name=""/>
        <dsp:cNvSpPr/>
      </dsp:nvSpPr>
      <dsp:spPr>
        <a:xfrm>
          <a:off x="4261251" y="3676774"/>
          <a:ext cx="1750649" cy="1050389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poor risk management</a:t>
          </a:r>
        </a:p>
      </dsp:txBody>
      <dsp:txXfrm>
        <a:off x="4261251" y="3676774"/>
        <a:ext cx="1750649" cy="1050389"/>
      </dsp:txXfrm>
    </dsp:sp>
    <dsp:sp modelId="{0D1B763F-0E56-4B7D-A639-B8DF1316C021}">
      <dsp:nvSpPr>
        <dsp:cNvPr id="0" name=""/>
        <dsp:cNvSpPr/>
      </dsp:nvSpPr>
      <dsp:spPr>
        <a:xfrm>
          <a:off x="6186965" y="3676774"/>
          <a:ext cx="1750649" cy="1050389"/>
        </a:xfrm>
        <a:prstGeom prst="rect">
          <a:avLst/>
        </a:prstGeom>
        <a:solidFill>
          <a:schemeClr val="accent5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incomplete test  </a:t>
          </a:r>
        </a:p>
      </dsp:txBody>
      <dsp:txXfrm>
        <a:off x="6186965" y="3676774"/>
        <a:ext cx="1750649" cy="10503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5533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Measure</a:t>
          </a:r>
        </a:p>
      </dsp:txBody>
      <dsp:txXfrm>
        <a:off x="35677" y="2241823"/>
        <a:ext cx="1655051" cy="968915"/>
      </dsp:txXfrm>
    </dsp:sp>
    <dsp:sp modelId="{524EC034-A6BC-4A50-B9EB-547ED99BD89D}">
      <dsp:nvSpPr>
        <dsp:cNvPr id="0" name=""/>
        <dsp:cNvSpPr/>
      </dsp:nvSpPr>
      <dsp:spPr>
        <a:xfrm>
          <a:off x="1892406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2406" y="2598660"/>
        <a:ext cx="254556" cy="255242"/>
      </dsp:txXfrm>
    </dsp:sp>
    <dsp:sp modelId="{33390D9C-5013-4830-A440-81CD2FBE0D16}">
      <dsp:nvSpPr>
        <dsp:cNvPr id="0" name=""/>
        <dsp:cNvSpPr/>
      </dsp:nvSpPr>
      <dsp:spPr>
        <a:xfrm>
          <a:off x="2407008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Communicate</a:t>
          </a:r>
        </a:p>
      </dsp:txBody>
      <dsp:txXfrm>
        <a:off x="2437152" y="2241823"/>
        <a:ext cx="1655051" cy="968915"/>
      </dsp:txXfrm>
    </dsp:sp>
    <dsp:sp modelId="{28E8D38B-5D00-4568-AC5D-3C5280B70408}">
      <dsp:nvSpPr>
        <dsp:cNvPr id="0" name=""/>
        <dsp:cNvSpPr/>
      </dsp:nvSpPr>
      <dsp:spPr>
        <a:xfrm>
          <a:off x="4293882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3882" y="2598660"/>
        <a:ext cx="254556" cy="255242"/>
      </dsp:txXfrm>
    </dsp:sp>
    <dsp:sp modelId="{5F0AF515-7BD4-418D-A162-7E996B0CE189}">
      <dsp:nvSpPr>
        <dsp:cNvPr id="0" name=""/>
        <dsp:cNvSpPr/>
      </dsp:nvSpPr>
      <dsp:spPr>
        <a:xfrm>
          <a:off x="4808484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Receive &amp; Process</a:t>
          </a:r>
        </a:p>
      </dsp:txBody>
      <dsp:txXfrm>
        <a:off x="4838628" y="2241823"/>
        <a:ext cx="1655051" cy="968915"/>
      </dsp:txXfrm>
    </dsp:sp>
    <dsp:sp modelId="{DD4FC13D-8B12-4C37-9EE8-5F7E60B6EDDD}">
      <dsp:nvSpPr>
        <dsp:cNvPr id="0" name=""/>
        <dsp:cNvSpPr/>
      </dsp:nvSpPr>
      <dsp:spPr>
        <a:xfrm>
          <a:off x="6695357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695357" y="2598660"/>
        <a:ext cx="254556" cy="255242"/>
      </dsp:txXfrm>
    </dsp:sp>
    <dsp:sp modelId="{AB297AB5-D051-44A0-A7CC-E246A97606F0}">
      <dsp:nvSpPr>
        <dsp:cNvPr id="0" name=""/>
        <dsp:cNvSpPr/>
      </dsp:nvSpPr>
      <dsp:spPr>
        <a:xfrm>
          <a:off x="7209959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Interpret</a:t>
          </a:r>
        </a:p>
      </dsp:txBody>
      <dsp:txXfrm>
        <a:off x="7240103" y="2241823"/>
        <a:ext cx="1655051" cy="968915"/>
      </dsp:txXfrm>
    </dsp:sp>
    <dsp:sp modelId="{AC65F825-D7D9-4867-9F53-2CD3641F073D}">
      <dsp:nvSpPr>
        <dsp:cNvPr id="0" name=""/>
        <dsp:cNvSpPr/>
      </dsp:nvSpPr>
      <dsp:spPr>
        <a:xfrm>
          <a:off x="9096833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096833" y="2598660"/>
        <a:ext cx="254556" cy="255242"/>
      </dsp:txXfrm>
    </dsp:sp>
    <dsp:sp modelId="{CC0F6DD6-5838-42DC-99ED-0AF877745F2D}">
      <dsp:nvSpPr>
        <dsp:cNvPr id="0" name=""/>
        <dsp:cNvSpPr/>
      </dsp:nvSpPr>
      <dsp:spPr>
        <a:xfrm>
          <a:off x="9611435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Act</a:t>
          </a:r>
        </a:p>
      </dsp:txBody>
      <dsp:txXfrm>
        <a:off x="9641579" y="2241823"/>
        <a:ext cx="1655051" cy="9689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5533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Measure</a:t>
          </a:r>
        </a:p>
      </dsp:txBody>
      <dsp:txXfrm>
        <a:off x="35677" y="2241823"/>
        <a:ext cx="1655051" cy="968915"/>
      </dsp:txXfrm>
    </dsp:sp>
    <dsp:sp modelId="{524EC034-A6BC-4A50-B9EB-547ED99BD89D}">
      <dsp:nvSpPr>
        <dsp:cNvPr id="0" name=""/>
        <dsp:cNvSpPr/>
      </dsp:nvSpPr>
      <dsp:spPr>
        <a:xfrm>
          <a:off x="1892406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1892406" y="2598660"/>
        <a:ext cx="254556" cy="255242"/>
      </dsp:txXfrm>
    </dsp:sp>
    <dsp:sp modelId="{47059C45-CFDC-4E02-9C5B-F80F3D842A4A}">
      <dsp:nvSpPr>
        <dsp:cNvPr id="0" name=""/>
        <dsp:cNvSpPr/>
      </dsp:nvSpPr>
      <dsp:spPr>
        <a:xfrm>
          <a:off x="2407008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Communicate</a:t>
          </a:r>
        </a:p>
      </dsp:txBody>
      <dsp:txXfrm>
        <a:off x="2437152" y="2241823"/>
        <a:ext cx="1655051" cy="968915"/>
      </dsp:txXfrm>
    </dsp:sp>
    <dsp:sp modelId="{EE47384B-0BA5-4B0C-9698-CFF39A29DAAA}">
      <dsp:nvSpPr>
        <dsp:cNvPr id="0" name=""/>
        <dsp:cNvSpPr/>
      </dsp:nvSpPr>
      <dsp:spPr>
        <a:xfrm>
          <a:off x="4293882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4293882" y="2598660"/>
        <a:ext cx="254556" cy="255242"/>
      </dsp:txXfrm>
    </dsp:sp>
    <dsp:sp modelId="{EC5B87F8-93BC-4848-966E-6A4615FEB440}">
      <dsp:nvSpPr>
        <dsp:cNvPr id="0" name=""/>
        <dsp:cNvSpPr/>
      </dsp:nvSpPr>
      <dsp:spPr>
        <a:xfrm>
          <a:off x="4808484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Receive &amp; Process</a:t>
          </a:r>
        </a:p>
      </dsp:txBody>
      <dsp:txXfrm>
        <a:off x="4838628" y="2241823"/>
        <a:ext cx="1655051" cy="968915"/>
      </dsp:txXfrm>
    </dsp:sp>
    <dsp:sp modelId="{98607D5F-B789-4F45-A064-4075EF1434E3}">
      <dsp:nvSpPr>
        <dsp:cNvPr id="0" name=""/>
        <dsp:cNvSpPr/>
      </dsp:nvSpPr>
      <dsp:spPr>
        <a:xfrm>
          <a:off x="6695357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695357" y="2598660"/>
        <a:ext cx="254556" cy="255242"/>
      </dsp:txXfrm>
    </dsp:sp>
    <dsp:sp modelId="{8341BC7A-9D49-4693-BAD5-CC4D49B60EF3}">
      <dsp:nvSpPr>
        <dsp:cNvPr id="0" name=""/>
        <dsp:cNvSpPr/>
      </dsp:nvSpPr>
      <dsp:spPr>
        <a:xfrm>
          <a:off x="7209959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Interpret</a:t>
          </a:r>
        </a:p>
      </dsp:txBody>
      <dsp:txXfrm>
        <a:off x="7240103" y="2241823"/>
        <a:ext cx="1655051" cy="968915"/>
      </dsp:txXfrm>
    </dsp:sp>
    <dsp:sp modelId="{43396963-690D-419C-88D7-F9F5BB9F5B82}">
      <dsp:nvSpPr>
        <dsp:cNvPr id="0" name=""/>
        <dsp:cNvSpPr/>
      </dsp:nvSpPr>
      <dsp:spPr>
        <a:xfrm>
          <a:off x="9096833" y="2513579"/>
          <a:ext cx="363651" cy="42540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9096833" y="2598660"/>
        <a:ext cx="254556" cy="255242"/>
      </dsp:txXfrm>
    </dsp:sp>
    <dsp:sp modelId="{A66C197D-AA0F-44F7-BD20-3B02B4F1E886}">
      <dsp:nvSpPr>
        <dsp:cNvPr id="0" name=""/>
        <dsp:cNvSpPr/>
      </dsp:nvSpPr>
      <dsp:spPr>
        <a:xfrm>
          <a:off x="9611435" y="2211679"/>
          <a:ext cx="1715339" cy="102920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Act</a:t>
          </a:r>
        </a:p>
      </dsp:txBody>
      <dsp:txXfrm>
        <a:off x="9641579" y="2241823"/>
        <a:ext cx="1655051" cy="968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09:59:13.2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6325 281,'0'-2,"-1"0,0 1,1 0,-2-1,1 1,0 0,-1-1,1 1,0 0,-1-1,1 2,-2-1,2 0,0-1,-1 2,0-1,0 1,0-1,0 1,1-2,-2 2,2 0,-2-1,2 1,-2 0,1 0,-2 0,-71-7,64 7,-787-6,447 10,-12-4,1 14,-428 58,489-26,-524 58,251-76,189-11,145 4,-353 69,566-85,-30 4,-105 31,142-33,0 0,0 1,2 0,-1 1,2 2,-1-1,1 1,-18 16,18-14,0 2,-1 1,4 0,-1 0,0 0,3 1,0 2,2-2,-1 2,3-1,0 1,1 1,2-1,1 1,-3 37,6-8,8 195,-6-238,0-1,1 0,-1 1,2-2,-1 1,1 0,0-1,-1 2,2-2,0 1,0-1,0 0,2 0,-2 0,1 0,0 0,1-1,-1 1,0-2,11 5,14 5,-1-1,2-2,38 8,2 2,77 20,2-5,254 29,30-11,774 15,481-129,-634 13,3 49,-451 4,-147-5,453 3,115 58,-628-29,1219 20,-191-27,-1104-15,367 24,83 3,-583-26,256 36,-214-18,-10-10,375-12,-418-7,-42-6,-1-5,175-32,-164 22,-116 18,175-32,-179 30,0-2,-2 0,1-1,0 0,27-17,-40 18,-1-1,-1 1,0-3,17-17,29-21,176-98,-150 99,144-108,-178 118,-30 23,-3 0,2 1,14-20,-28 26,2 0,-2 0,-1 0,0 0,0 0,0-1,-1 1,0-1,-2 1,2-15,-2 14,0-2,-1 0,0 1,0 0,-1 0,-2-1,2 2,-2-2,-1 2,0-2,-1 2,1-1,-3 1,2 0,-16-17,-33-30,-3 2,-3 2,-1 2,-5 2,-2 3,-2 1,-4 4,0 1,-2 3,-108-36,-539-132,394 150,207 36,-592-64,-205 39,-2 38,885 5,-695-20,447 8,173 8,-1353-31,347 78,314-13,667-24,2 4,-157 28,146-17,-227 10,-24-34,-104 4,-96 63,386-36,109-20,-2-2,-110-6,105-2,59 2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2:42.3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1434 129,'-60'-3,"-49"3,97 2,1-1,-1 0,0 2,2 0,-2-1,-19 12,6-2,1 0,1 2,-1 1,-20 20,27-22,-2 0,0-2,-35 18,-8 5,36-18,-1 0,-1-2,0 0,-55 16,66-26,5-1,0 0,0 1,0 0,0 0,1 1,-18 10,-47 31,45-28,-41 31,63-41,-27 20,-41 43,25-23,41-40,2 0,-1 0,1 1,0 0,1 1,0 0,0 0,1 0,0 1,-6 17,-19 56,-13 41,41-109,0 0,1 2,0-1,2-1,1 33,0-45,0 0,1 0,-1-1,2 1,-1 0,0 0,1-1,-1 1,0 0,1-2,0 1,1 1,-2-1,2-1,0 2,-1-1,1 0,0-1,-1 0,2 0,-1 1,1-2,-1 2,1-2,-2 1,2-1,0 0,-1 1,1-2,4 1,12 3,0-3,1 1,-1-1,31-5,-22 3,-7-1,-2 2,1 0,0 2,1 0,20 6,17 6,41 12,-77-19,-1 0,2-2,-1-1,1-1,0-2,-1 0,1-1,0-1,0 0,-2-3,2 0,44-15,-57 14,0-2,-1 0,0 1,-1-1,0-1,1 0,-1-1,7-10,21-20,10 5,-39 28,0 1,0-2,0 2,-1-2,-1 1,1-1,0-1,-2 0,8-9,-7 6,-1 2,2-1,1 1,-2 0,2 1,0 0,0 0,19-14,-14 14,2-1,0 2,-1 1,1-1,25-5,-13 3,-1-1,0-2,-1 0,0-1,-1-2,43-31,-34 22,-26 20,0-2,-2 2,2-1,-2 0,2-1,-2 1,0 0,-1-2,2 0,4-11,-3 6,1 0,12-15,13-21,-23 31,-1-2,-1 0,-1 1,-1-2,1 1,-3-1,0 0,3-40,-7-156,-2 112,2 97,0-1,-1 2,1-1,-1-1,-1 1,1 1,-2-1,2-1,-4-5,2 10,2-1,-2 1,0 1,1-1,-1 0,0 1,1-1,-1 2,0-2,1 0,-2 2,1 0,-1-2,1 2,-1-1,2 2,-2-1,0 0,-6-1,-24-2,-1 3,2 1,-41 4,12-1,26-2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50.0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1079 45,'0'0,"-2"-1,2 1,0 0,0 0,0 0,0 0,0-1,-1 1,1 0,0 0,0 0,0 0,-1 0,1-2,0 2,0 0,0 0,-2 0,2 0,0 0,0 0,-1 0,1 0,0 0,0 0,-1 0,1 0,-14-1,13 1,-135-1,76 2,-1-1,-2 1,-72 11,85-4,-92 8,45-12,32-1,23 1,-59 11,97-15,-7 2,-15 4,22-5,1 0,-1 1,1-1,-1 0,2 1,-1-1,0 2,-3 1,3-2,0 0,1 0,-1 1,0 0,1-1,-1 1,2 0,-2 1,2-2,-1 1,1 0,0 1,1-2,-2 1,1 6,1-1,1 31,-1-38,0 1,0-2,2 1,-2 0,0-1,1 2,-1-2,0 1,1-1,-1 1,2-1,-2 2,1-2,-1 1,1-1,1 1,-2-1,1 2,0-2,2 1,2 0,-1 1,2 0,6 1,0 0,13 3,0 0,45 3,4 0,132 2,82-22,-108 3,0 8,-76 2,-27-2,79 0,20 9,-108-4,208 3,-33-4,-187-2,61 3,15 0,-100-3,44 6,-36-4,-1-2,62 0,-70-2,-7-2,-2 1,32-6,-29 3,-20 3,31-4,-32 3,2 1,-2 0,1-1,-1 1,5-3,-6 3,0-1,-2 1,2 0,1-5,6 0,30-18,-26 16,24-18,-28 21,-8 2,2 1,-1-1,2-2,-3 3,-1 2,-1-1,1 0,1-1,-2 1,0 0,1-1,-1 0,0 0,1 0,-1 0,0 0,0 0,0 1,0 0,0-2,0 2,-1-1,1 1,0 0,-1-2,-1 2,2-1,-1 1,0 0,-2-3,-6-6,-2 2,2-1,-2 1,-1 1,1-1,-1 2,0-1,-1 0,0 2,-18-7,-93-20,68 23,36 6,-103-10,-33 6,-1 7,150 0,-117-4,76 3,30-1,-233-3,62 12,51-2,116-4,-2 1,-26 3,26-1,-40 0,-4-4,-16 0,-18 11,67-7,18-3,-1 0,-19-1,18 0,11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5:5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1136 227,'-52'2,"0"4,-59 12,20-2,33-4,-106 38,142-44,4 2,-2 2,1 0,0 1,2 1,-22 16,-43 28,46-35,1 1,0 2,2 1,-35 35,47-39,1 1,0 2,2-2,1 4,1-1,1 0,-19 49,34-72,-2 0,2 0,-1 1,1-2,0 2,0-2,0 2,0 0,0-2,0 2,0-2,1 2,-1-1,0 0,2 0,-1 0,-1 0,1 0,1 0,-2 0,4 2,36 32,-12-14,-23-18,0 0,2 0,-2 0,2 0,0-1,-1 0,1-1,0 1,-1 0,1-2,1 0,-1 1,-1-1,2-1,-1 0,1 0,12-1,11-5,-1 1,53-18,-66 19,90-37,-76 28,-1 1,44-12,-50 17,-3-1,2-1,-2-2,23-14,-3 3,17-6,-2 3,2 2,101-23,-134 38,-1-2,2 0,-2-1,33-22,3-1,-19 10,-1-2,-1-2,-2-3,-1 0,38-42,-68 68,25-30,-3-1,0-1,33-62,-37 43,-22 52,0 0,-2 0,2 0,-1 0,0 0,-1 0,0-1,0 1,0 0,0 0,-1-7,0 8,-1 1,1 0,-2 0,2 0,-2 0,2 0,-2 0,1 0,0 1,0 0,-1-1,0 1,1 0,-1-1,0 2,1-1,-1 1,0-1,1 1,-6-2,-67 1,54 2,6 1,0 0,1 1,-1 1,2 0,-2 1,2 1,-1-1,1 2,-18 11,10-6,0-1,-30 10,-41 11,51-18,-54 24,86-34,1 2,0-1,0 0,0 2,0 0,-8 9,8-8,4-4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3.1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7.89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9172 2431,'0'-4,"1"0,0 0,-1 0,2 0,-1 0,2 0,-2 0,0 0,2 1,-2-1,7-5,4-10,46-82,-6-3,-4-2,-4-2,-6-1,-4-2,-5-2,-5 0,-5-2,7-226,-26 329,0 0,0 0,-1 0,0 0,-2-2,0 2,-1 2,2-2,-4 0,2 1,-1-1,0 1,-2 1,0 0,1 0,-2 0,0 1,0 0,-2 1,-12-12,-42-27,-119-65,-84-23,181 93,-284-140,305 150,-3 3,-1 4,-102-26,-218-17,-101 27,1 6,-3 36,195 2,250 0,-1 2,1 3,1 1,-60 21,-12 0,56-11,2 1,-109 55,-12 3,71-38,-206 44,126-41,-236 85,372-111,-1 5,0 0,3 4,-66 42,74-39,-6 4,-58 30,90-52,-2-3,0 0,-2-2,2 1,-1-3,-35 5,-68-2,-140-12,57-1,158 6,-222 4,213 2,0 0,-94 25,-50 44,146-51,0-3,-90 22,76-31,-1-3,-76-1,-146-15,80 2,-430 5,624 0,-1 0,0-1,2-2,-1 0,-1-1,1 0,1-1,-1-2,-21-10,4-6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20.27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7649 0,'-235'17,"-343"98,362-63,-1071 147,1031-190,-427 32,5 86,374-43,-574 41,626-121,-500 46,615-25,1 8,1 11,2 10,1 7,-215 151,139-40,179-143,0 3,1 2,1 2,-41 69,55-78,-1 2,4-1,-2 3,2-1,1 1,1 1,0 0,1 1,2-1,-4 46,2 7,0 2,6 173,2-206,3 1,2 0,-1-2,3 2,17 73,-19-107,-1 0,2 1,-1-2,1-2,1 2,0-1,1-2,1 1,-1-1,2-1,-1-1,1-1,1 1,0-2,0-1,17 12,-3-9,-1-2,2-1,-1-1,1-3,37 3,145-3,-161-8,459-7,573 10,-3 147,-889-100,516 103,-589-140,1-7,0-9,0-8,127-37,246-141,-181 61,-193 91,1 6,156-6,234 33,-360 6,-85-3,0-6,1-3,-2-5,66-29,230-137,-60 27,-232 124,-1-4,110-87,-97 61,-42 37,-2-3,0-2,-2-2,45-58,117-213,-125 196,-58 93,2 0,-2-2,0 1,-1-2,0 1,0-2,-1 0,1-2,-3 2,2-2,-2 0,1 0,-2-1,0 0,2-19,-3 16,-2 1,1 0,-1-1,-1 1,0 0,0-1,-3 1,2 0,-2-1,1 1,-2 0,-2 1,2 0,-1 0,-2 1,1-1,-1 1,-1 2,0 0,0-1,-1 2,-1 0,0 2,-1-1,0 2,1 1,-1-2,-1 4,-13-10,-41-35,-422-330,142 169,296 189,0 4,-1 3,-97-17,125 33,-2-4,0-1,1-2,-2-1,2-1,2-3,-2-2,1 0,2-2,-34-40,16 18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2.7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5480 383,'-27'-2,"2"-2,-49-13,-22-6,-753-10,649 34,-1115 2,1198-3,1-7,-1-6,1-7,1-7,-126-53,237 79,-278-104,220 86,-2 4,-102-6,-310 28,424-2,0 4,2 3,-68 28,-146 91,254-124,-1-1,2 2,-2 2,2-1,-1 0,1 2,1 0,0-1,-8 14,-8 19,-25 61,14-32,-148 315,170-362,2 2,1-1,-1 2,3 0,0 2,1-2,1 2,0 0,-2 48,7-60,1-2,0 1,0 0,1-1,2 2,-2-2,2 0,1 0,0 0,0 0,1 0,1-2,-1 1,2 0,-1-1,1 0,1-1,19 24,-10-18,2 0,-1-2,2-1,0 0,2-3,-1 1,0-4,1 1,0-2,1-2,38 8,25-5,156-4,-174-8,3148-11,-2630 13,-133-39,-54 2,-326 33,0-5,1-5,-1-3,-2-4,1-5,81-44,-125 58,1 1,30-5,-34 9,2 1,46-25,-67 27,-2 1,1-1,-1 0,0 0,1 0,-1-1,0 1,0-1,-1-1,1 1,0 0,-1-2,-1 2,1-2,0 0,-1 1,0-1,0 0,0 1,-1-1,0-1,1 1,-2 1,1-16,-1 10,-1 2,1-1,-2 0,1 1,0-1,-2 0,0 1,1-1,-1 0,-1 2,1 0,-1-2,-1 2,1 1,-11-16,-3 1,-2 2,0 1,-27-20,-10-11,-67-74,-91-85,202 201,-1 0,1 1,0 0,-1 1,0 2,-1-1,2 2,-23-2,-10 0,-60 8,103-2,-45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2:02.19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1079 45,'0'0,"-2"-1,2 1,0 0,0 0,0 0,0 0,0-1,-1 1,1 0,0 0,0 0,0 0,-1 0,1-2,0 2,0 0,0 0,-2 0,2 0,0 0,0 0,-1 0,1 0,0 0,0 0,-1 0,1 0,-14-1,13 1,-135-1,76 2,-1-1,-2 1,-72 11,85-4,-92 8,45-12,32-1,23 1,-59 11,97-15,-7 2,-15 4,22-5,1 0,-1 1,1-1,-1 0,2 1,-1-1,0 2,-3 1,3-2,0 0,1 0,-1 1,0 0,1-1,-1 1,2 0,-2 1,2-2,-1 1,1 0,0 1,1-2,-2 1,1 6,1-1,1 31,-1-38,0 1,0-2,2 1,-2 0,0-1,1 2,-1-2,0 1,1-1,-1 1,2-1,-2 2,1-2,-1 1,1-1,1 1,-2-1,1 2,0-2,2 1,2 0,-1 1,2 0,6 1,0 0,13 3,0 0,45 3,4 0,132 2,82-22,-108 3,0 8,-76 2,-27-2,79 0,20 9,-108-4,208 3,-33-4,-187-2,61 3,15 0,-100-3,44 6,-36-4,-1-2,62 0,-70-2,-7-2,-2 1,32-6,-29 3,-20 3,31-4,-32 3,2 1,-2 0,1-1,-1 1,5-3,-6 3,0-1,-2 1,2 0,1-5,6 0,30-18,-26 16,24-18,-28 21,-8 2,2 1,-1-1,2-2,-3 3,-1 2,-1-1,1 0,1-1,-2 1,0 0,1-1,-1 0,0 0,1 0,-1 0,0 0,0 0,0 1,0 0,0-2,0 2,-1-1,1 1,0 0,-1-2,-1 2,2-1,-1 1,0 0,-2-3,-6-6,-2 2,2-1,-2 1,-1 1,1-1,-1 2,0-1,-1 0,0 2,-18-7,-93-20,68 23,36 6,-103-10,-33 6,-1 7,150 0,-117-4,76 3,30-1,-233-3,62 12,51-2,116-4,-2 1,-26 3,26-1,-40 0,-4-4,-16 0,-18 11,67-7,18-3,-1 0,-19-1,18 0,11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06.3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1136 227,'-52'2,"0"4,-59 12,20-2,33-4,-106 38,142-44,4 2,-2 2,1 0,0 1,2 1,-22 16,-43 28,46-35,1 1,0 2,2 1,-35 35,47-39,1 1,0 2,2-2,1 4,1-1,1 0,-19 49,34-72,-2 0,2 0,-1 1,1-2,0 2,0-2,0 2,0 0,0-2,0 2,0-2,1 2,-1-1,0 0,2 0,-1 0,-1 0,1 0,1 0,-2 0,4 2,36 32,-12-14,-23-18,0 0,2 0,-2 0,2 0,0-1,-1 0,1-1,0 1,-1 0,1-2,1 0,-1 1,-1-1,2-1,-1 0,1 0,12-1,11-5,-1 1,53-18,-66 19,90-37,-76 28,-1 1,44-12,-50 17,-3-1,2-1,-2-2,23-14,-3 3,17-6,-2 3,2 2,101-23,-134 38,-1-2,2 0,-2-1,33-22,3-1,-19 10,-1-2,-1-2,-2-3,-1 0,38-42,-68 68,25-30,-3-1,0-1,33-62,-37 43,-22 52,0 0,-2 0,2 0,-1 0,0 0,-1 0,0-1,0 1,0 0,0 0,-1-7,0 8,-1 1,1 0,-2 0,2 0,-2 0,2 0,-2 0,1 0,0 1,0 0,-1-1,0 1,1 0,-1-1,0 2,1-1,-1 1,0-1,1 1,-6-2,-67 1,54 2,6 1,0 0,1 1,-1 1,2 0,-2 1,2 1,-1-1,1 2,-18 11,10-6,0-1,-30 10,-41 11,51-18,-54 24,86-34,1 2,0-1,0 0,0 2,0 0,-8 9,8-8,4-4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16-6-2024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59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https://timharford.com/2022/03/cautionary-tales-death-on-the-dance-floor/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607708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https://timharford.com/2022/03/cautionary-tales-death-on-the-dance-floor/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916419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https://timharford.com/2022/03/cautionary-tales-death-on-the-dance-floor/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26013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8557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7547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"Ein gestrandetes Schiff ist ein Leuchtfeuer für die anderen."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71069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5a4dc53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5a4dc53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tool of choice is the ESB - and any integration challenge is a nail that we will hit with that hammer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52545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4143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4453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https://www.slideserve.com/ayala/se-3910-real-time-systems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1488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Logo animation (Intro)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Image</a:t>
            </a:r>
            <a:endParaRPr lang="nl-NL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5F1E0E-48E7-54F9-7075-32EA9DB1B21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6D1D4D96-46DB-418E-C29A-25B921862B2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F74AC0-22F6-7E04-E0C8-05E8AA09C09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77" name="Picture Placeholder 2">
            <a:extLst>
              <a:ext uri="{FF2B5EF4-FFF2-40B4-BE49-F238E27FC236}">
                <a16:creationId xmlns:a16="http://schemas.microsoft.com/office/drawing/2014/main" id="{E0E4E12D-583C-A871-61C8-DEBF47240375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0CF1F0-A070-DE8E-24C3-EE9DCC5C81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03" name="Picture Placeholder 2">
            <a:extLst>
              <a:ext uri="{FF2B5EF4-FFF2-40B4-BE49-F238E27FC236}">
                <a16:creationId xmlns:a16="http://schemas.microsoft.com/office/drawing/2014/main" id="{BA37D52C-12AA-46C1-1E42-D11E5037754B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E931DC-F4A8-4049-26AB-893CF1C0ED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04" name="Picture Placeholder 2">
            <a:extLst>
              <a:ext uri="{FF2B5EF4-FFF2-40B4-BE49-F238E27FC236}">
                <a16:creationId xmlns:a16="http://schemas.microsoft.com/office/drawing/2014/main" id="{4439E8FC-3014-1224-290E-456390048F7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F908FCA-4000-A121-0F4A-1BE67233ECD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2" name="Picture Placeholder 2">
            <a:extLst>
              <a:ext uri="{FF2B5EF4-FFF2-40B4-BE49-F238E27FC236}">
                <a16:creationId xmlns:a16="http://schemas.microsoft.com/office/drawing/2014/main" id="{A5FF2AB3-CB63-AB3D-BCF5-7F4E0E425CE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Video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D20CB02-4CEB-30EF-B3DA-8AF8E0BB96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4120E6CB-1B79-F288-BF88-05AE8E7C5A5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CF80907-FE0E-7D47-8FCA-71A38D8D349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ABE4A6B-1676-6C95-B0B5-F00602AA0154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C828850-33B5-F29D-1220-22D7A458ED6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73CB0960-FFE8-BF55-D872-A49A08EA30B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nimation (Outr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ID" hidden="1"/>
          <p:cNvGrpSpPr/>
          <p:nvPr userDrawn="1"/>
        </p:nvGrpSpPr>
        <p:grpSpPr>
          <a:xfrm>
            <a:off x="1" y="411227"/>
            <a:ext cx="12199332" cy="6457408"/>
            <a:chOff x="0" y="400593"/>
            <a:chExt cx="12199332" cy="6457408"/>
          </a:xfrm>
          <a:solidFill>
            <a:srgbClr val="00B0F0">
              <a:alpha val="54000"/>
            </a:srgbClr>
          </a:solidFill>
        </p:grpSpPr>
        <p:sp>
          <p:nvSpPr>
            <p:cNvPr id="4" name="Rechthoek 8"/>
            <p:cNvSpPr/>
            <p:nvPr/>
          </p:nvSpPr>
          <p:spPr>
            <a:xfrm rot="16200000">
              <a:off x="-2804605" y="3215196"/>
              <a:ext cx="6447410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Rechthoek 9"/>
            <p:cNvSpPr/>
            <p:nvPr/>
          </p:nvSpPr>
          <p:spPr>
            <a:xfrm>
              <a:off x="0" y="1215632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6" name="Rechthoek 10"/>
            <p:cNvSpPr/>
            <p:nvPr/>
          </p:nvSpPr>
          <p:spPr>
            <a:xfrm>
              <a:off x="0" y="6358543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7" name="Rechthoek 11"/>
            <p:cNvSpPr/>
            <p:nvPr/>
          </p:nvSpPr>
          <p:spPr>
            <a:xfrm rot="16200000">
              <a:off x="8551529" y="3210196"/>
              <a:ext cx="6457405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Rechthoek 12"/>
            <p:cNvSpPr/>
            <p:nvPr/>
          </p:nvSpPr>
          <p:spPr>
            <a:xfrm>
              <a:off x="0" y="410591"/>
              <a:ext cx="12192000" cy="228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Rechthoek 3"/>
          <p:cNvSpPr/>
          <p:nvPr userDrawn="1"/>
        </p:nvSpPr>
        <p:spPr>
          <a:xfrm>
            <a:off x="0" y="0"/>
            <a:ext cx="12192000" cy="6868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10" name="Groep 94"/>
          <p:cNvGrpSpPr>
            <a:grpSpLocks/>
          </p:cNvGrpSpPr>
          <p:nvPr userDrawn="1"/>
        </p:nvGrpSpPr>
        <p:grpSpPr bwMode="auto">
          <a:xfrm>
            <a:off x="4868334" y="3287184"/>
            <a:ext cx="6316133" cy="279400"/>
            <a:chOff x="4867276" y="3287713"/>
            <a:chExt cx="6316663" cy="279400"/>
          </a:xfrm>
        </p:grpSpPr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4867276" y="3294062"/>
              <a:ext cx="218036" cy="266700"/>
            </a:xfrm>
            <a:custGeom>
              <a:avLst/>
              <a:gdLst>
                <a:gd name="T0" fmla="*/ 0 w 64"/>
                <a:gd name="T1" fmla="*/ 0 h 79"/>
                <a:gd name="T2" fmla="*/ 34 w 64"/>
                <a:gd name="T3" fmla="*/ 0 h 79"/>
                <a:gd name="T4" fmla="*/ 55 w 64"/>
                <a:gd name="T5" fmla="*/ 7 h 79"/>
                <a:gd name="T6" fmla="*/ 60 w 64"/>
                <a:gd name="T7" fmla="*/ 19 h 79"/>
                <a:gd name="T8" fmla="*/ 60 w 64"/>
                <a:gd name="T9" fmla="*/ 20 h 79"/>
                <a:gd name="T10" fmla="*/ 47 w 64"/>
                <a:gd name="T11" fmla="*/ 38 h 79"/>
                <a:gd name="T12" fmla="*/ 64 w 64"/>
                <a:gd name="T13" fmla="*/ 57 h 79"/>
                <a:gd name="T14" fmla="*/ 64 w 64"/>
                <a:gd name="T15" fmla="*/ 58 h 79"/>
                <a:gd name="T16" fmla="*/ 35 w 64"/>
                <a:gd name="T17" fmla="*/ 79 h 79"/>
                <a:gd name="T18" fmla="*/ 0 w 64"/>
                <a:gd name="T19" fmla="*/ 79 h 79"/>
                <a:gd name="T20" fmla="*/ 0 w 64"/>
                <a:gd name="T21" fmla="*/ 0 h 79"/>
                <a:gd name="T22" fmla="*/ 32 w 64"/>
                <a:gd name="T23" fmla="*/ 35 h 79"/>
                <a:gd name="T24" fmla="*/ 51 w 64"/>
                <a:gd name="T25" fmla="*/ 21 h 79"/>
                <a:gd name="T26" fmla="*/ 51 w 64"/>
                <a:gd name="T27" fmla="*/ 21 h 79"/>
                <a:gd name="T28" fmla="*/ 33 w 64"/>
                <a:gd name="T29" fmla="*/ 8 h 79"/>
                <a:gd name="T30" fmla="*/ 9 w 64"/>
                <a:gd name="T31" fmla="*/ 8 h 79"/>
                <a:gd name="T32" fmla="*/ 9 w 64"/>
                <a:gd name="T33" fmla="*/ 35 h 79"/>
                <a:gd name="T34" fmla="*/ 32 w 64"/>
                <a:gd name="T35" fmla="*/ 35 h 79"/>
                <a:gd name="T36" fmla="*/ 35 w 64"/>
                <a:gd name="T37" fmla="*/ 71 h 79"/>
                <a:gd name="T38" fmla="*/ 55 w 64"/>
                <a:gd name="T39" fmla="*/ 57 h 79"/>
                <a:gd name="T40" fmla="*/ 55 w 64"/>
                <a:gd name="T41" fmla="*/ 57 h 79"/>
                <a:gd name="T42" fmla="*/ 34 w 64"/>
                <a:gd name="T43" fmla="*/ 43 h 79"/>
                <a:gd name="T44" fmla="*/ 9 w 64"/>
                <a:gd name="T45" fmla="*/ 43 h 79"/>
                <a:gd name="T46" fmla="*/ 9 w 64"/>
                <a:gd name="T47" fmla="*/ 71 h 79"/>
                <a:gd name="T48" fmla="*/ 35 w 64"/>
                <a:gd name="T49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9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3" y="0"/>
                    <a:pt x="50" y="2"/>
                    <a:pt x="55" y="7"/>
                  </a:cubicBezTo>
                  <a:cubicBezTo>
                    <a:pt x="58" y="10"/>
                    <a:pt x="60" y="14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0"/>
                    <a:pt x="53" y="35"/>
                    <a:pt x="47" y="38"/>
                  </a:cubicBezTo>
                  <a:cubicBezTo>
                    <a:pt x="56" y="41"/>
                    <a:pt x="64" y="46"/>
                    <a:pt x="64" y="5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71"/>
                    <a:pt x="53" y="79"/>
                    <a:pt x="35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2" y="35"/>
                  </a:moveTo>
                  <a:cubicBezTo>
                    <a:pt x="43" y="35"/>
                    <a:pt x="51" y="30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3"/>
                    <a:pt x="44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5"/>
                    <a:pt x="9" y="35"/>
                    <a:pt x="9" y="35"/>
                  </a:cubicBezTo>
                  <a:lnTo>
                    <a:pt x="32" y="35"/>
                  </a:lnTo>
                  <a:close/>
                  <a:moveTo>
                    <a:pt x="35" y="71"/>
                  </a:moveTo>
                  <a:cubicBezTo>
                    <a:pt x="47" y="71"/>
                    <a:pt x="55" y="6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48"/>
                    <a:pt x="48" y="43"/>
                    <a:pt x="34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35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3"/>
            <p:cNvSpPr>
              <a:spLocks/>
            </p:cNvSpPr>
            <p:nvPr userDrawn="1"/>
          </p:nvSpPr>
          <p:spPr bwMode="auto">
            <a:xfrm>
              <a:off x="5148817" y="3294062"/>
              <a:ext cx="228619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9 w 67"/>
                <a:gd name="T5" fmla="*/ 0 h 81"/>
                <a:gd name="T6" fmla="*/ 9 w 67"/>
                <a:gd name="T7" fmla="*/ 45 h 81"/>
                <a:gd name="T8" fmla="*/ 33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3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63"/>
                    <a:pt x="18" y="72"/>
                    <a:pt x="33" y="72"/>
                  </a:cubicBezTo>
                  <a:cubicBezTo>
                    <a:pt x="48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3" y="81"/>
                    <a:pt x="33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4"/>
            <p:cNvSpPr>
              <a:spLocks/>
            </p:cNvSpPr>
            <p:nvPr userDrawn="1"/>
          </p:nvSpPr>
          <p:spPr bwMode="auto">
            <a:xfrm>
              <a:off x="5438824" y="3287713"/>
              <a:ext cx="205335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7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 userDrawn="1"/>
          </p:nvSpPr>
          <p:spPr bwMode="auto">
            <a:xfrm>
              <a:off x="5714014" y="3294062"/>
              <a:ext cx="31753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5834674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6 w 144"/>
                <a:gd name="T5" fmla="*/ 136 h 168"/>
                <a:gd name="T6" fmla="*/ 126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7"/>
            <p:cNvSpPr>
              <a:spLocks/>
            </p:cNvSpPr>
            <p:nvPr userDrawn="1"/>
          </p:nvSpPr>
          <p:spPr bwMode="auto">
            <a:xfrm>
              <a:off x="6145850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5 w 125"/>
                <a:gd name="T3" fmla="*/ 0 h 168"/>
                <a:gd name="T4" fmla="*/ 125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4 w 125"/>
                <a:gd name="T11" fmla="*/ 74 h 168"/>
                <a:gd name="T12" fmla="*/ 114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5" y="0"/>
                  </a:lnTo>
                  <a:lnTo>
                    <a:pt x="125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8"/>
            <p:cNvSpPr>
              <a:spLocks/>
            </p:cNvSpPr>
            <p:nvPr userDrawn="1"/>
          </p:nvSpPr>
          <p:spPr bwMode="auto">
            <a:xfrm>
              <a:off x="6399871" y="3287713"/>
              <a:ext cx="201101" cy="277283"/>
            </a:xfrm>
            <a:custGeom>
              <a:avLst/>
              <a:gdLst>
                <a:gd name="T0" fmla="*/ 0 w 59"/>
                <a:gd name="T1" fmla="*/ 70 h 82"/>
                <a:gd name="T2" fmla="*/ 5 w 59"/>
                <a:gd name="T3" fmla="*/ 63 h 82"/>
                <a:gd name="T4" fmla="*/ 33 w 59"/>
                <a:gd name="T5" fmla="*/ 74 h 82"/>
                <a:gd name="T6" fmla="*/ 50 w 59"/>
                <a:gd name="T7" fmla="*/ 61 h 82"/>
                <a:gd name="T8" fmla="*/ 50 w 59"/>
                <a:gd name="T9" fmla="*/ 61 h 82"/>
                <a:gd name="T10" fmla="*/ 30 w 59"/>
                <a:gd name="T11" fmla="*/ 45 h 82"/>
                <a:gd name="T12" fmla="*/ 3 w 59"/>
                <a:gd name="T13" fmla="*/ 22 h 82"/>
                <a:gd name="T14" fmla="*/ 3 w 59"/>
                <a:gd name="T15" fmla="*/ 22 h 82"/>
                <a:gd name="T16" fmla="*/ 29 w 59"/>
                <a:gd name="T17" fmla="*/ 0 h 82"/>
                <a:gd name="T18" fmla="*/ 57 w 59"/>
                <a:gd name="T19" fmla="*/ 10 h 82"/>
                <a:gd name="T20" fmla="*/ 52 w 59"/>
                <a:gd name="T21" fmla="*/ 17 h 82"/>
                <a:gd name="T22" fmla="*/ 29 w 59"/>
                <a:gd name="T23" fmla="*/ 9 h 82"/>
                <a:gd name="T24" fmla="*/ 12 w 59"/>
                <a:gd name="T25" fmla="*/ 21 h 82"/>
                <a:gd name="T26" fmla="*/ 12 w 59"/>
                <a:gd name="T27" fmla="*/ 22 h 82"/>
                <a:gd name="T28" fmla="*/ 33 w 59"/>
                <a:gd name="T29" fmla="*/ 37 h 82"/>
                <a:gd name="T30" fmla="*/ 59 w 59"/>
                <a:gd name="T31" fmla="*/ 60 h 82"/>
                <a:gd name="T32" fmla="*/ 59 w 59"/>
                <a:gd name="T33" fmla="*/ 60 h 82"/>
                <a:gd name="T34" fmla="*/ 32 w 59"/>
                <a:gd name="T35" fmla="*/ 82 h 82"/>
                <a:gd name="T36" fmla="*/ 0 w 59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3" y="71"/>
                    <a:pt x="21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3" y="37"/>
                  </a:cubicBezTo>
                  <a:cubicBezTo>
                    <a:pt x="51" y="41"/>
                    <a:pt x="59" y="48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6651776" y="3287713"/>
              <a:ext cx="203217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0 w 60"/>
                <a:gd name="T7" fmla="*/ 61 h 82"/>
                <a:gd name="T8" fmla="*/ 50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1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30"/>
            <p:cNvSpPr>
              <a:spLocks noEditPoints="1"/>
            </p:cNvSpPr>
            <p:nvPr userDrawn="1"/>
          </p:nvSpPr>
          <p:spPr bwMode="auto">
            <a:xfrm>
              <a:off x="704974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 userDrawn="1"/>
          </p:nvSpPr>
          <p:spPr bwMode="auto">
            <a:xfrm>
              <a:off x="7348217" y="3287713"/>
              <a:ext cx="277307" cy="279400"/>
            </a:xfrm>
            <a:custGeom>
              <a:avLst/>
              <a:gdLst>
                <a:gd name="T0" fmla="*/ 0 w 81"/>
                <a:gd name="T1" fmla="*/ 42 h 83"/>
                <a:gd name="T2" fmla="*/ 0 w 81"/>
                <a:gd name="T3" fmla="*/ 41 h 83"/>
                <a:gd name="T4" fmla="*/ 40 w 81"/>
                <a:gd name="T5" fmla="*/ 0 h 83"/>
                <a:gd name="T6" fmla="*/ 81 w 81"/>
                <a:gd name="T7" fmla="*/ 41 h 83"/>
                <a:gd name="T8" fmla="*/ 81 w 81"/>
                <a:gd name="T9" fmla="*/ 41 h 83"/>
                <a:gd name="T10" fmla="*/ 40 w 81"/>
                <a:gd name="T11" fmla="*/ 83 h 83"/>
                <a:gd name="T12" fmla="*/ 0 w 81"/>
                <a:gd name="T13" fmla="*/ 42 h 83"/>
                <a:gd name="T14" fmla="*/ 72 w 81"/>
                <a:gd name="T15" fmla="*/ 42 h 83"/>
                <a:gd name="T16" fmla="*/ 72 w 81"/>
                <a:gd name="T17" fmla="*/ 41 h 83"/>
                <a:gd name="T18" fmla="*/ 40 w 81"/>
                <a:gd name="T19" fmla="*/ 9 h 83"/>
                <a:gd name="T20" fmla="*/ 9 w 81"/>
                <a:gd name="T21" fmla="*/ 41 h 83"/>
                <a:gd name="T22" fmla="*/ 9 w 81"/>
                <a:gd name="T23" fmla="*/ 41 h 83"/>
                <a:gd name="T24" fmla="*/ 40 w 81"/>
                <a:gd name="T25" fmla="*/ 74 h 83"/>
                <a:gd name="T26" fmla="*/ 72 w 81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65" y="0"/>
                    <a:pt x="81" y="19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63"/>
                    <a:pt x="64" y="83"/>
                    <a:pt x="40" y="83"/>
                  </a:cubicBezTo>
                  <a:cubicBezTo>
                    <a:pt x="16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8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2"/>
            <p:cNvSpPr>
              <a:spLocks/>
            </p:cNvSpPr>
            <p:nvPr userDrawn="1"/>
          </p:nvSpPr>
          <p:spPr bwMode="auto">
            <a:xfrm>
              <a:off x="7695380" y="3294062"/>
              <a:ext cx="232853" cy="266700"/>
            </a:xfrm>
            <a:custGeom>
              <a:avLst/>
              <a:gdLst>
                <a:gd name="T0" fmla="*/ 0 w 146"/>
                <a:gd name="T1" fmla="*/ 0 h 168"/>
                <a:gd name="T2" fmla="*/ 20 w 146"/>
                <a:gd name="T3" fmla="*/ 0 h 168"/>
                <a:gd name="T4" fmla="*/ 127 w 146"/>
                <a:gd name="T5" fmla="*/ 136 h 168"/>
                <a:gd name="T6" fmla="*/ 127 w 146"/>
                <a:gd name="T7" fmla="*/ 0 h 168"/>
                <a:gd name="T8" fmla="*/ 146 w 146"/>
                <a:gd name="T9" fmla="*/ 0 h 168"/>
                <a:gd name="T10" fmla="*/ 146 w 146"/>
                <a:gd name="T11" fmla="*/ 168 h 168"/>
                <a:gd name="T12" fmla="*/ 131 w 146"/>
                <a:gd name="T13" fmla="*/ 168 h 168"/>
                <a:gd name="T14" fmla="*/ 20 w 146"/>
                <a:gd name="T15" fmla="*/ 30 h 168"/>
                <a:gd name="T16" fmla="*/ 20 w 146"/>
                <a:gd name="T17" fmla="*/ 168 h 168"/>
                <a:gd name="T18" fmla="*/ 0 w 146"/>
                <a:gd name="T19" fmla="*/ 168 h 168"/>
                <a:gd name="T20" fmla="*/ 0 w 1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lnTo>
                    <a:pt x="20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68"/>
                  </a:lnTo>
                  <a:lnTo>
                    <a:pt x="131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3"/>
            <p:cNvSpPr>
              <a:spLocks/>
            </p:cNvSpPr>
            <p:nvPr userDrawn="1"/>
          </p:nvSpPr>
          <p:spPr bwMode="auto">
            <a:xfrm>
              <a:off x="801290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2 w 124"/>
                <a:gd name="T3" fmla="*/ 0 h 168"/>
                <a:gd name="T4" fmla="*/ 122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1 w 124"/>
                <a:gd name="T11" fmla="*/ 74 h 168"/>
                <a:gd name="T12" fmla="*/ 111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1" y="74"/>
                  </a:lnTo>
                  <a:lnTo>
                    <a:pt x="111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 userDrawn="1"/>
          </p:nvSpPr>
          <p:spPr bwMode="auto">
            <a:xfrm>
              <a:off x="840452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8717816" y="3294062"/>
              <a:ext cx="31752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36"/>
            <p:cNvSpPr>
              <a:spLocks/>
            </p:cNvSpPr>
            <p:nvPr userDrawn="1"/>
          </p:nvSpPr>
          <p:spPr bwMode="auto">
            <a:xfrm>
              <a:off x="8838476" y="3294062"/>
              <a:ext cx="192633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1 w 122"/>
                <a:gd name="T11" fmla="*/ 76 h 168"/>
                <a:gd name="T12" fmla="*/ 111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1" y="76"/>
                  </a:lnTo>
                  <a:lnTo>
                    <a:pt x="111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37"/>
            <p:cNvSpPr>
              <a:spLocks/>
            </p:cNvSpPr>
            <p:nvPr userDrawn="1"/>
          </p:nvSpPr>
          <p:spPr bwMode="auto">
            <a:xfrm>
              <a:off x="9098848" y="3294062"/>
              <a:ext cx="194750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2 w 122"/>
                <a:gd name="T11" fmla="*/ 76 h 168"/>
                <a:gd name="T12" fmla="*/ 112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2" y="76"/>
                  </a:lnTo>
                  <a:lnTo>
                    <a:pt x="112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38"/>
            <p:cNvSpPr>
              <a:spLocks/>
            </p:cNvSpPr>
            <p:nvPr userDrawn="1"/>
          </p:nvSpPr>
          <p:spPr bwMode="auto">
            <a:xfrm>
              <a:off x="9361337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3 w 125"/>
                <a:gd name="T3" fmla="*/ 0 h 168"/>
                <a:gd name="T4" fmla="*/ 123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2 w 125"/>
                <a:gd name="T11" fmla="*/ 74 h 168"/>
                <a:gd name="T12" fmla="*/ 112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3" y="0"/>
                  </a:lnTo>
                  <a:lnTo>
                    <a:pt x="123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2" y="74"/>
                  </a:lnTo>
                  <a:lnTo>
                    <a:pt x="112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 userDrawn="1"/>
          </p:nvSpPr>
          <p:spPr bwMode="auto">
            <a:xfrm>
              <a:off x="9628059" y="3294062"/>
              <a:ext cx="224385" cy="266700"/>
            </a:xfrm>
            <a:custGeom>
              <a:avLst/>
              <a:gdLst>
                <a:gd name="T0" fmla="*/ 0 w 66"/>
                <a:gd name="T1" fmla="*/ 0 h 79"/>
                <a:gd name="T2" fmla="*/ 35 w 66"/>
                <a:gd name="T3" fmla="*/ 0 h 79"/>
                <a:gd name="T4" fmla="*/ 57 w 66"/>
                <a:gd name="T5" fmla="*/ 8 h 79"/>
                <a:gd name="T6" fmla="*/ 64 w 66"/>
                <a:gd name="T7" fmla="*/ 23 h 79"/>
                <a:gd name="T8" fmla="*/ 64 w 66"/>
                <a:gd name="T9" fmla="*/ 24 h 79"/>
                <a:gd name="T10" fmla="*/ 42 w 66"/>
                <a:gd name="T11" fmla="*/ 47 h 79"/>
                <a:gd name="T12" fmla="*/ 66 w 66"/>
                <a:gd name="T13" fmla="*/ 79 h 79"/>
                <a:gd name="T14" fmla="*/ 55 w 66"/>
                <a:gd name="T15" fmla="*/ 79 h 79"/>
                <a:gd name="T16" fmla="*/ 32 w 66"/>
                <a:gd name="T17" fmla="*/ 48 h 79"/>
                <a:gd name="T18" fmla="*/ 9 w 66"/>
                <a:gd name="T19" fmla="*/ 48 h 79"/>
                <a:gd name="T20" fmla="*/ 9 w 66"/>
                <a:gd name="T21" fmla="*/ 79 h 79"/>
                <a:gd name="T22" fmla="*/ 0 w 66"/>
                <a:gd name="T23" fmla="*/ 79 h 79"/>
                <a:gd name="T24" fmla="*/ 0 w 66"/>
                <a:gd name="T25" fmla="*/ 0 h 79"/>
                <a:gd name="T26" fmla="*/ 34 w 66"/>
                <a:gd name="T27" fmla="*/ 40 h 79"/>
                <a:gd name="T28" fmla="*/ 54 w 66"/>
                <a:gd name="T29" fmla="*/ 24 h 79"/>
                <a:gd name="T30" fmla="*/ 54 w 66"/>
                <a:gd name="T31" fmla="*/ 24 h 79"/>
                <a:gd name="T32" fmla="*/ 34 w 66"/>
                <a:gd name="T33" fmla="*/ 8 h 79"/>
                <a:gd name="T34" fmla="*/ 9 w 66"/>
                <a:gd name="T35" fmla="*/ 8 h 79"/>
                <a:gd name="T36" fmla="*/ 9 w 66"/>
                <a:gd name="T37" fmla="*/ 40 h 79"/>
                <a:gd name="T38" fmla="*/ 34 w 66"/>
                <a:gd name="T39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9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2" y="3"/>
                    <a:pt x="57" y="8"/>
                  </a:cubicBezTo>
                  <a:cubicBezTo>
                    <a:pt x="61" y="11"/>
                    <a:pt x="64" y="17"/>
                    <a:pt x="64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37"/>
                    <a:pt x="54" y="44"/>
                    <a:pt x="42" y="47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4" y="40"/>
                  </a:moveTo>
                  <a:cubicBezTo>
                    <a:pt x="46" y="40"/>
                    <a:pt x="54" y="3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14"/>
                    <a:pt x="47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0"/>
                    <a:pt x="9" y="40"/>
                    <a:pt x="9" y="40"/>
                  </a:cubicBezTo>
                  <a:lnTo>
                    <a:pt x="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40"/>
            <p:cNvSpPr>
              <a:spLocks/>
            </p:cNvSpPr>
            <p:nvPr userDrawn="1"/>
          </p:nvSpPr>
          <p:spPr bwMode="auto">
            <a:xfrm>
              <a:off x="991806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4 w 124"/>
                <a:gd name="T3" fmla="*/ 0 h 168"/>
                <a:gd name="T4" fmla="*/ 124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4 w 124"/>
                <a:gd name="T11" fmla="*/ 74 h 168"/>
                <a:gd name="T12" fmla="*/ 114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4" y="0"/>
                  </a:lnTo>
                  <a:lnTo>
                    <a:pt x="124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41"/>
            <p:cNvSpPr>
              <a:spLocks/>
            </p:cNvSpPr>
            <p:nvPr userDrawn="1"/>
          </p:nvSpPr>
          <p:spPr bwMode="auto">
            <a:xfrm>
              <a:off x="10184789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8 w 144"/>
                <a:gd name="T3" fmla="*/ 0 h 168"/>
                <a:gd name="T4" fmla="*/ 125 w 144"/>
                <a:gd name="T5" fmla="*/ 136 h 168"/>
                <a:gd name="T6" fmla="*/ 125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20 w 144"/>
                <a:gd name="T15" fmla="*/ 30 h 168"/>
                <a:gd name="T16" fmla="*/ 20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8" y="0"/>
                  </a:lnTo>
                  <a:lnTo>
                    <a:pt x="125" y="136"/>
                  </a:lnTo>
                  <a:lnTo>
                    <a:pt x="125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42"/>
            <p:cNvSpPr>
              <a:spLocks/>
            </p:cNvSpPr>
            <p:nvPr userDrawn="1"/>
          </p:nvSpPr>
          <p:spPr bwMode="auto">
            <a:xfrm>
              <a:off x="10479031" y="3294062"/>
              <a:ext cx="213801" cy="266700"/>
            </a:xfrm>
            <a:custGeom>
              <a:avLst/>
              <a:gdLst>
                <a:gd name="T0" fmla="*/ 58 w 135"/>
                <a:gd name="T1" fmla="*/ 17 h 168"/>
                <a:gd name="T2" fmla="*/ 0 w 135"/>
                <a:gd name="T3" fmla="*/ 17 h 168"/>
                <a:gd name="T4" fmla="*/ 0 w 135"/>
                <a:gd name="T5" fmla="*/ 0 h 168"/>
                <a:gd name="T6" fmla="*/ 135 w 135"/>
                <a:gd name="T7" fmla="*/ 0 h 168"/>
                <a:gd name="T8" fmla="*/ 135 w 135"/>
                <a:gd name="T9" fmla="*/ 17 h 168"/>
                <a:gd name="T10" fmla="*/ 77 w 135"/>
                <a:gd name="T11" fmla="*/ 17 h 168"/>
                <a:gd name="T12" fmla="*/ 77 w 135"/>
                <a:gd name="T13" fmla="*/ 168 h 168"/>
                <a:gd name="T14" fmla="*/ 58 w 135"/>
                <a:gd name="T15" fmla="*/ 168 h 168"/>
                <a:gd name="T16" fmla="*/ 58 w 135"/>
                <a:gd name="T17" fmla="*/ 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68">
                  <a:moveTo>
                    <a:pt x="58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lnTo>
                    <a:pt x="77" y="17"/>
                  </a:lnTo>
                  <a:lnTo>
                    <a:pt x="77" y="168"/>
                  </a:lnTo>
                  <a:lnTo>
                    <a:pt x="58" y="168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43"/>
            <p:cNvSpPr>
              <a:spLocks/>
            </p:cNvSpPr>
            <p:nvPr userDrawn="1"/>
          </p:nvSpPr>
          <p:spPr bwMode="auto">
            <a:xfrm>
              <a:off x="10758454" y="3294062"/>
              <a:ext cx="184165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>
              <a:spLocks/>
            </p:cNvSpPr>
            <p:nvPr userDrawn="1"/>
          </p:nvSpPr>
          <p:spPr bwMode="auto">
            <a:xfrm>
              <a:off x="10927802" y="3294062"/>
              <a:ext cx="256137" cy="266700"/>
            </a:xfrm>
            <a:custGeom>
              <a:avLst/>
              <a:gdLst>
                <a:gd name="T0" fmla="*/ 71 w 161"/>
                <a:gd name="T1" fmla="*/ 102 h 168"/>
                <a:gd name="T2" fmla="*/ 0 w 161"/>
                <a:gd name="T3" fmla="*/ 0 h 168"/>
                <a:gd name="T4" fmla="*/ 24 w 161"/>
                <a:gd name="T5" fmla="*/ 0 h 168"/>
                <a:gd name="T6" fmla="*/ 82 w 161"/>
                <a:gd name="T7" fmla="*/ 83 h 168"/>
                <a:gd name="T8" fmla="*/ 139 w 161"/>
                <a:gd name="T9" fmla="*/ 0 h 168"/>
                <a:gd name="T10" fmla="*/ 161 w 161"/>
                <a:gd name="T11" fmla="*/ 0 h 168"/>
                <a:gd name="T12" fmla="*/ 90 w 161"/>
                <a:gd name="T13" fmla="*/ 102 h 168"/>
                <a:gd name="T14" fmla="*/ 90 w 161"/>
                <a:gd name="T15" fmla="*/ 168 h 168"/>
                <a:gd name="T16" fmla="*/ 71 w 161"/>
                <a:gd name="T17" fmla="*/ 168 h 168"/>
                <a:gd name="T18" fmla="*/ 71 w 161"/>
                <a:gd name="T19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8">
                  <a:moveTo>
                    <a:pt x="71" y="10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82" y="83"/>
                  </a:lnTo>
                  <a:lnTo>
                    <a:pt x="139" y="0"/>
                  </a:lnTo>
                  <a:lnTo>
                    <a:pt x="161" y="0"/>
                  </a:lnTo>
                  <a:lnTo>
                    <a:pt x="90" y="102"/>
                  </a:lnTo>
                  <a:lnTo>
                    <a:pt x="90" y="168"/>
                  </a:lnTo>
                  <a:lnTo>
                    <a:pt x="71" y="168"/>
                  </a:lnTo>
                  <a:lnTo>
                    <a:pt x="7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" name="Cover"/>
          <p:cNvSpPr/>
          <p:nvPr userDrawn="1"/>
        </p:nvSpPr>
        <p:spPr>
          <a:xfrm>
            <a:off x="-6351" y="2622551"/>
            <a:ext cx="4627035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35" name="Groep 95"/>
          <p:cNvGrpSpPr>
            <a:grpSpLocks/>
          </p:cNvGrpSpPr>
          <p:nvPr userDrawn="1"/>
        </p:nvGrpSpPr>
        <p:grpSpPr bwMode="auto">
          <a:xfrm>
            <a:off x="1011768" y="3287184"/>
            <a:ext cx="2696633" cy="279400"/>
            <a:chOff x="1011238" y="3287713"/>
            <a:chExt cx="2697163" cy="279400"/>
          </a:xfrm>
        </p:grpSpPr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11238" y="3287713"/>
              <a:ext cx="245582" cy="279400"/>
            </a:xfrm>
            <a:custGeom>
              <a:avLst/>
              <a:gdLst>
                <a:gd name="T0" fmla="*/ 0 w 72"/>
                <a:gd name="T1" fmla="*/ 42 h 83"/>
                <a:gd name="T2" fmla="*/ 0 w 72"/>
                <a:gd name="T3" fmla="*/ 41 h 83"/>
                <a:gd name="T4" fmla="*/ 41 w 72"/>
                <a:gd name="T5" fmla="*/ 0 h 83"/>
                <a:gd name="T6" fmla="*/ 72 w 72"/>
                <a:gd name="T7" fmla="*/ 13 h 83"/>
                <a:gd name="T8" fmla="*/ 66 w 72"/>
                <a:gd name="T9" fmla="*/ 19 h 83"/>
                <a:gd name="T10" fmla="*/ 41 w 72"/>
                <a:gd name="T11" fmla="*/ 9 h 83"/>
                <a:gd name="T12" fmla="*/ 10 w 72"/>
                <a:gd name="T13" fmla="*/ 41 h 83"/>
                <a:gd name="T14" fmla="*/ 10 w 72"/>
                <a:gd name="T15" fmla="*/ 41 h 83"/>
                <a:gd name="T16" fmla="*/ 41 w 72"/>
                <a:gd name="T17" fmla="*/ 74 h 83"/>
                <a:gd name="T18" fmla="*/ 66 w 72"/>
                <a:gd name="T19" fmla="*/ 63 h 83"/>
                <a:gd name="T20" fmla="*/ 72 w 72"/>
                <a:gd name="T21" fmla="*/ 69 h 83"/>
                <a:gd name="T22" fmla="*/ 40 w 72"/>
                <a:gd name="T23" fmla="*/ 83 h 83"/>
                <a:gd name="T24" fmla="*/ 0 w 72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5" y="0"/>
                    <a:pt x="64" y="5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59" y="13"/>
                    <a:pt x="51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1" y="74"/>
                    <a:pt x="59" y="70"/>
                    <a:pt x="66" y="63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64" y="77"/>
                    <a:pt x="55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1292811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642129" y="3294062"/>
              <a:ext cx="228645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7 w 144"/>
                <a:gd name="T5" fmla="*/ 136 h 168"/>
                <a:gd name="T6" fmla="*/ 127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40638" y="3287713"/>
              <a:ext cx="241347" cy="279400"/>
            </a:xfrm>
            <a:custGeom>
              <a:avLst/>
              <a:gdLst>
                <a:gd name="T0" fmla="*/ 0 w 71"/>
                <a:gd name="T1" fmla="*/ 42 h 83"/>
                <a:gd name="T2" fmla="*/ 0 w 71"/>
                <a:gd name="T3" fmla="*/ 41 h 83"/>
                <a:gd name="T4" fmla="*/ 40 w 71"/>
                <a:gd name="T5" fmla="*/ 0 h 83"/>
                <a:gd name="T6" fmla="*/ 71 w 71"/>
                <a:gd name="T7" fmla="*/ 13 h 83"/>
                <a:gd name="T8" fmla="*/ 65 w 71"/>
                <a:gd name="T9" fmla="*/ 19 h 83"/>
                <a:gd name="T10" fmla="*/ 40 w 71"/>
                <a:gd name="T11" fmla="*/ 9 h 83"/>
                <a:gd name="T12" fmla="*/ 9 w 71"/>
                <a:gd name="T13" fmla="*/ 41 h 83"/>
                <a:gd name="T14" fmla="*/ 9 w 71"/>
                <a:gd name="T15" fmla="*/ 41 h 83"/>
                <a:gd name="T16" fmla="*/ 40 w 71"/>
                <a:gd name="T17" fmla="*/ 74 h 83"/>
                <a:gd name="T18" fmla="*/ 65 w 71"/>
                <a:gd name="T19" fmla="*/ 63 h 83"/>
                <a:gd name="T20" fmla="*/ 71 w 71"/>
                <a:gd name="T21" fmla="*/ 69 h 83"/>
                <a:gd name="T22" fmla="*/ 40 w 71"/>
                <a:gd name="T23" fmla="*/ 83 h 83"/>
                <a:gd name="T24" fmla="*/ 0 w 71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54" y="0"/>
                    <a:pt x="63" y="5"/>
                    <a:pt x="71" y="1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58" y="13"/>
                    <a:pt x="51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1" y="74"/>
                    <a:pt x="58" y="70"/>
                    <a:pt x="65" y="6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3" y="77"/>
                    <a:pt x="54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2241264" y="3294062"/>
              <a:ext cx="184186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2474143" y="3294062"/>
              <a:ext cx="226527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10 w 67"/>
                <a:gd name="T5" fmla="*/ 0 h 81"/>
                <a:gd name="T6" fmla="*/ 10 w 67"/>
                <a:gd name="T7" fmla="*/ 45 h 81"/>
                <a:gd name="T8" fmla="*/ 34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4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63"/>
                    <a:pt x="19" y="72"/>
                    <a:pt x="34" y="72"/>
                  </a:cubicBezTo>
                  <a:cubicBezTo>
                    <a:pt x="49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4" y="81"/>
                    <a:pt x="34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2759948" y="3287713"/>
              <a:ext cx="203240" cy="277283"/>
            </a:xfrm>
            <a:custGeom>
              <a:avLst/>
              <a:gdLst>
                <a:gd name="T0" fmla="*/ 0 w 60"/>
                <a:gd name="T1" fmla="*/ 70 h 82"/>
                <a:gd name="T2" fmla="*/ 6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30 w 60"/>
                <a:gd name="T17" fmla="*/ 0 h 82"/>
                <a:gd name="T18" fmla="*/ 58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3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30" y="0"/>
                  </a:cubicBezTo>
                  <a:cubicBezTo>
                    <a:pt x="41" y="0"/>
                    <a:pt x="50" y="4"/>
                    <a:pt x="58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8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9" y="82"/>
                    <a:pt x="33" y="82"/>
                  </a:cubicBezTo>
                  <a:cubicBezTo>
                    <a:pt x="20" y="82"/>
                    <a:pt x="10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3030935" y="3294062"/>
              <a:ext cx="31757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0"/>
            <p:cNvSpPr>
              <a:spLocks noEditPoints="1"/>
            </p:cNvSpPr>
            <p:nvPr userDrawn="1"/>
          </p:nvSpPr>
          <p:spPr bwMode="auto">
            <a:xfrm>
              <a:off x="3134672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auto">
            <a:xfrm>
              <a:off x="3481874" y="3294062"/>
              <a:ext cx="226527" cy="266700"/>
            </a:xfrm>
            <a:custGeom>
              <a:avLst/>
              <a:gdLst>
                <a:gd name="T0" fmla="*/ 0 w 143"/>
                <a:gd name="T1" fmla="*/ 0 h 168"/>
                <a:gd name="T2" fmla="*/ 17 w 143"/>
                <a:gd name="T3" fmla="*/ 0 h 168"/>
                <a:gd name="T4" fmla="*/ 126 w 143"/>
                <a:gd name="T5" fmla="*/ 136 h 168"/>
                <a:gd name="T6" fmla="*/ 126 w 143"/>
                <a:gd name="T7" fmla="*/ 0 h 168"/>
                <a:gd name="T8" fmla="*/ 143 w 143"/>
                <a:gd name="T9" fmla="*/ 0 h 168"/>
                <a:gd name="T10" fmla="*/ 143 w 143"/>
                <a:gd name="T11" fmla="*/ 168 h 168"/>
                <a:gd name="T12" fmla="*/ 128 w 143"/>
                <a:gd name="T13" fmla="*/ 168 h 168"/>
                <a:gd name="T14" fmla="*/ 19 w 143"/>
                <a:gd name="T15" fmla="*/ 30 h 168"/>
                <a:gd name="T16" fmla="*/ 19 w 143"/>
                <a:gd name="T17" fmla="*/ 168 h 168"/>
                <a:gd name="T18" fmla="*/ 0 w 143"/>
                <a:gd name="T19" fmla="*/ 168 h 168"/>
                <a:gd name="T20" fmla="*/ 0 w 143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68"/>
                  </a:lnTo>
                  <a:lnTo>
                    <a:pt x="128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" name="Cover"/>
          <p:cNvSpPr/>
          <p:nvPr userDrawn="1"/>
        </p:nvSpPr>
        <p:spPr>
          <a:xfrm>
            <a:off x="3909485" y="2622551"/>
            <a:ext cx="8282516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47" name="Rectangle 5"/>
          <p:cNvSpPr>
            <a:spLocks noChangeArrowheads="1"/>
          </p:cNvSpPr>
          <p:nvPr userDrawn="1"/>
        </p:nvSpPr>
        <p:spPr bwMode="auto">
          <a:xfrm>
            <a:off x="4326467" y="3081867"/>
            <a:ext cx="97367" cy="692151"/>
          </a:xfrm>
          <a:prstGeom prst="rect">
            <a:avLst/>
          </a:prstGeom>
          <a:solidFill>
            <a:srgbClr val="00A03C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4226984" y="3081867"/>
            <a:ext cx="99483" cy="692151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9" name="Rectangle 7"/>
          <p:cNvSpPr>
            <a:spLocks noChangeArrowheads="1"/>
          </p:cNvSpPr>
          <p:nvPr userDrawn="1"/>
        </p:nvSpPr>
        <p:spPr bwMode="auto">
          <a:xfrm>
            <a:off x="4127501" y="3081867"/>
            <a:ext cx="99484" cy="692151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0" name="Rectangle 8"/>
          <p:cNvSpPr>
            <a:spLocks noChangeArrowheads="1"/>
          </p:cNvSpPr>
          <p:nvPr userDrawn="1"/>
        </p:nvSpPr>
        <p:spPr bwMode="auto">
          <a:xfrm>
            <a:off x="4025900" y="3081867"/>
            <a:ext cx="101600" cy="692151"/>
          </a:xfrm>
          <a:prstGeom prst="rect">
            <a:avLst/>
          </a:prstGeom>
          <a:solidFill>
            <a:srgbClr val="00AAC8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 userDrawn="1"/>
        </p:nvSpPr>
        <p:spPr bwMode="auto">
          <a:xfrm>
            <a:off x="3928534" y="3081867"/>
            <a:ext cx="97367" cy="692151"/>
          </a:xfrm>
          <a:prstGeom prst="rect">
            <a:avLst/>
          </a:prstGeom>
          <a:solidFill>
            <a:srgbClr val="E63232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2" name="Rectangle 10"/>
          <p:cNvSpPr>
            <a:spLocks noChangeArrowheads="1"/>
          </p:cNvSpPr>
          <p:nvPr userDrawn="1"/>
        </p:nvSpPr>
        <p:spPr bwMode="auto">
          <a:xfrm>
            <a:off x="4423834" y="3081867"/>
            <a:ext cx="99484" cy="692151"/>
          </a:xfrm>
          <a:prstGeom prst="rect">
            <a:avLst/>
          </a:prstGeom>
          <a:solidFill>
            <a:srgbClr val="DC41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3" name="Rectangle 11"/>
          <p:cNvSpPr>
            <a:spLocks noChangeArrowheads="1"/>
          </p:cNvSpPr>
          <p:nvPr userDrawn="1"/>
        </p:nvSpPr>
        <p:spPr bwMode="auto">
          <a:xfrm>
            <a:off x="4523318" y="3081867"/>
            <a:ext cx="97367" cy="692151"/>
          </a:xfrm>
          <a:prstGeom prst="rect">
            <a:avLst/>
          </a:prstGeom>
          <a:solidFill>
            <a:srgbClr val="643C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4" name="Titel 53">
            <a:extLst>
              <a:ext uri="{FF2B5EF4-FFF2-40B4-BE49-F238E27FC236}">
                <a16:creationId xmlns:a16="http://schemas.microsoft.com/office/drawing/2014/main" id="{F7EC8857-2FC6-4802-A537-AB45895B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>
                <a:latin typeface="+mj-lt"/>
              </a:defRPr>
            </a:lvl1pPr>
          </a:lstStyle>
          <a:p>
            <a:r>
              <a:rPr lang="nl-NL"/>
              <a:t>Logo animation (Outro)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0236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 you want to be an IT Architect? - HBO-ICT JOB &amp; STUDENT EVENT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75218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</a:t>
            </a:r>
            <a:br>
              <a:rPr lang="nl-NL" noProof="0" dirty="0"/>
            </a:br>
            <a:r>
              <a:rPr lang="nl-NL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nl-NL" dirty="0"/>
              <a:t>Click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  <a:p>
            <a:pPr lvl="1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58851" y="193614"/>
            <a:ext cx="2176049" cy="709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CAD2A3-ED97-5697-731C-9DD723A1F8F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284218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1" y="435583"/>
            <a:ext cx="8543511" cy="233964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</a:p>
        </p:txBody>
      </p: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" name="Tijdelijke aanduiding voor tekst 8">
            <a:extLst>
              <a:ext uri="{FF2B5EF4-FFF2-40B4-BE49-F238E27FC236}">
                <a16:creationId xmlns:a16="http://schemas.microsoft.com/office/drawing/2014/main" id="{457DD584-2E66-4EE6-B701-A42720EB6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9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</a:t>
            </a:r>
            <a:r>
              <a:rPr lang="nl-NL" err="1"/>
              <a:t>text</a:t>
            </a:r>
            <a:br>
              <a:rPr lang="nl-NL"/>
            </a:br>
            <a:endParaRPr lang="nl-NL"/>
          </a:p>
          <a:p>
            <a:pPr lvl="3"/>
            <a:r>
              <a:rPr lang="nl-NL" err="1"/>
              <a:t>heading</a:t>
            </a:r>
            <a:endParaRPr lang="nl-NL"/>
          </a:p>
          <a:p>
            <a:pPr lvl="4"/>
            <a:r>
              <a:rPr lang="nl-NL" err="1"/>
              <a:t>Title</a:t>
            </a:r>
            <a:endParaRPr lang="nl-NL"/>
          </a:p>
          <a:p>
            <a:pPr lvl="5"/>
            <a:r>
              <a:rPr lang="nl-NL" err="1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 err="1"/>
              <a:t>Numerical</a:t>
            </a:r>
            <a:r>
              <a:rPr lang="nl-NL"/>
              <a:t> bullet</a:t>
            </a:r>
          </a:p>
          <a:p>
            <a:pPr lvl="7"/>
            <a:r>
              <a:rPr lang="nl-NL" err="1"/>
              <a:t>Alphabetical</a:t>
            </a:r>
            <a:r>
              <a:rPr lang="nl-NL"/>
              <a:t>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</a:p>
          <a:p>
            <a:pPr lvl="8"/>
            <a:endParaRPr lang="nl-NL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A63F9A12-7373-4F83-8D1F-F2D434753B35}"/>
              </a:ext>
            </a:extLst>
          </p:cNvPr>
          <p:cNvGrpSpPr/>
          <p:nvPr userDrawn="1"/>
        </p:nvGrpSpPr>
        <p:grpSpPr>
          <a:xfrm>
            <a:off x="-3786438" y="3"/>
            <a:ext cx="3693387" cy="5359349"/>
            <a:chOff x="-3786437" y="0"/>
            <a:chExt cx="3693386" cy="5359349"/>
          </a:xfrm>
        </p:grpSpPr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17A85924-9831-43E1-8885-E82281CE9E7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86EB368-ADC0-4474-93AD-964633274F2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5F30F960-9ECE-4C95-B7B1-C8AC04669A4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2" marR="0" lvl="0" indent="-177792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0BC52342-94F5-4DA5-AFBD-EBD0BFE75C9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C347BB35-D991-4299-8ED1-4DBDDEDFD39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54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DF625035-DB1B-4E42-AEB4-AA8BB85C8E9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34" marR="0" lvl="0" indent="-184142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E77E68DA-0CE1-45FA-B7E7-9E5A9B84E2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4AC9B09C-2D98-4F69-90E1-B4228FBA93C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F7A9B93C-9B0B-41E5-BFA2-F943227EC81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5001F8C7-0D3E-4E22-80A0-3512F49FD64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25476E77-CD33-45A0-ACDE-02CD3E7840C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FBCB0CA-D4AA-48F1-9D69-059E865C787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0220F2DE-AA47-4149-8672-BF44ACEDB7B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D1578837-6AE2-4E55-B73F-F2F5ECD9468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87" marR="0" lvl="0" indent="-266687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07CC6123-E865-4813-8B3D-5B991F84634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E41319D6-A0F7-41B8-804C-B86599365BE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87" marR="0" lvl="0" indent="-266687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Alphabethical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 bullet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74D817F-C16A-4510-BC75-78F00B4EE3E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7090003-D0B4-41BF-898B-18A76949DDE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7B866D20-2F26-44EE-AE4F-2AAB7C2466E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DAB79298-39BA-44E8-A5E7-6318BE11AE6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42321906-8EBB-4931-ACBC-1851B6C1D5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9139F5BD-00DC-4376-999B-2D132F8A52C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37">
                <a:extLst>
                  <a:ext uri="{FF2B5EF4-FFF2-40B4-BE49-F238E27FC236}">
                    <a16:creationId xmlns:a16="http://schemas.microsoft.com/office/drawing/2014/main" id="{924F602F-C4F4-4D94-9B28-F6CCE3898A7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75C8BBB7-3D98-4FBC-B758-CDCE4AB1C39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E8C29186-0F71-42EA-95A6-53CF4E514B4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ED12481E-D138-4919-ADBD-FFD757077AF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EFE53576-D170-478F-A8DB-DB49D0FF685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99">
                <a:extLst>
                  <a:ext uri="{FF2B5EF4-FFF2-40B4-BE49-F238E27FC236}">
                    <a16:creationId xmlns:a16="http://schemas.microsoft.com/office/drawing/2014/main" id="{786C1C98-DB13-4508-85E4-0B3EA0AD798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130">
                  <a:extLst>
                    <a:ext uri="{FF2B5EF4-FFF2-40B4-BE49-F238E27FC236}">
                      <a16:creationId xmlns:a16="http://schemas.microsoft.com/office/drawing/2014/main" id="{194C5C33-DC6B-49CC-9EC4-C2CDB93F6E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6EDB6B70-9966-4916-A51A-9E67527B5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27526F79-03B1-4283-9ECC-CC6341288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4">
                    <a:extLst>
                      <a:ext uri="{FF2B5EF4-FFF2-40B4-BE49-F238E27FC236}">
                        <a16:creationId xmlns:a16="http://schemas.microsoft.com/office/drawing/2014/main" id="{CDF9F844-D7D2-4A05-B511-7DBD49BE6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2F1517EE-7972-4660-BB03-97A010C32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02CD6346-CF0B-40EA-BEC7-A63D00F967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131">
                  <a:extLst>
                    <a:ext uri="{FF2B5EF4-FFF2-40B4-BE49-F238E27FC236}">
                      <a16:creationId xmlns:a16="http://schemas.microsoft.com/office/drawing/2014/main" id="{9D8B7C92-E07E-4B5B-8CD8-01896121B47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1D0040A-EFBF-4DC6-A7AA-185E4EB8309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123">
                  <a:extLst>
                    <a:ext uri="{FF2B5EF4-FFF2-40B4-BE49-F238E27FC236}">
                      <a16:creationId xmlns:a16="http://schemas.microsoft.com/office/drawing/2014/main" id="{117361A4-1BB6-4D45-B871-BD21A19CAD5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125">
                    <a:extLst>
                      <a:ext uri="{FF2B5EF4-FFF2-40B4-BE49-F238E27FC236}">
                        <a16:creationId xmlns:a16="http://schemas.microsoft.com/office/drawing/2014/main" id="{896FF58A-0B0E-4020-A7E7-35EE476A7F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98965267-93D6-4CAE-B752-78112A5F9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54A09270-E7A5-4760-8CDD-9AD98D0D8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128">
                    <a:extLst>
                      <a:ext uri="{FF2B5EF4-FFF2-40B4-BE49-F238E27FC236}">
                        <a16:creationId xmlns:a16="http://schemas.microsoft.com/office/drawing/2014/main" id="{DB1EA582-8AE9-4F67-864B-FE4DC8B062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02584D7A-F17B-4710-A44C-10AFBD3830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124">
                  <a:extLst>
                    <a:ext uri="{FF2B5EF4-FFF2-40B4-BE49-F238E27FC236}">
                      <a16:creationId xmlns:a16="http://schemas.microsoft.com/office/drawing/2014/main" id="{FA27C3D4-D079-4EE8-8D09-9D40950DB07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101">
                <a:extLst>
                  <a:ext uri="{FF2B5EF4-FFF2-40B4-BE49-F238E27FC236}">
                    <a16:creationId xmlns:a16="http://schemas.microsoft.com/office/drawing/2014/main" id="{DBE0F017-AAD5-4ED3-A72E-5C5C477E4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102">
                <a:extLst>
                  <a:ext uri="{FF2B5EF4-FFF2-40B4-BE49-F238E27FC236}">
                    <a16:creationId xmlns:a16="http://schemas.microsoft.com/office/drawing/2014/main" id="{8248B249-99E1-4C46-B8F8-58378E643AD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B9E365BC-EF79-4E8D-A146-562900090EE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54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7CADD060-AB8C-449B-A842-89F64088AC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54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7BECA5F-858C-4AE8-93EC-1340B6DC470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7EACC2BE-9E94-4501-8E21-1781AA5E57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2E0CF1B-2B36-4BA2-8991-B9B2135AD0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118">
                    <a:extLst>
                      <a:ext uri="{FF2B5EF4-FFF2-40B4-BE49-F238E27FC236}">
                        <a16:creationId xmlns:a16="http://schemas.microsoft.com/office/drawing/2014/main" id="{5E6B523D-2D4A-46D4-A0AB-6FE9DB4EBB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9">
                    <a:extLst>
                      <a:ext uri="{FF2B5EF4-FFF2-40B4-BE49-F238E27FC236}">
                        <a16:creationId xmlns:a16="http://schemas.microsoft.com/office/drawing/2014/main" id="{A81220E6-1A39-4D3A-83C4-218A44D46B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D2DD9798-4F7B-44F4-83CC-61010EB695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CF59331E-B963-4EE7-8938-1C000EE43D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A60ECB2E-FF30-437F-8DE4-455109A594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117">
                  <a:extLst>
                    <a:ext uri="{FF2B5EF4-FFF2-40B4-BE49-F238E27FC236}">
                      <a16:creationId xmlns:a16="http://schemas.microsoft.com/office/drawing/2014/main" id="{17D3DBBD-F06C-4CF2-AC62-ACE433CDBD2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C370A710-4250-4490-B779-AA41262D3AA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E90F39DD-E271-4E1A-AE14-412B9E3B735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09B2E254-64FD-4845-8C12-A89848F182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110">
                    <a:extLst>
                      <a:ext uri="{FF2B5EF4-FFF2-40B4-BE49-F238E27FC236}">
                        <a16:creationId xmlns:a16="http://schemas.microsoft.com/office/drawing/2014/main" id="{9C6F92EF-AB17-4360-9DE2-7C642B080B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111">
                    <a:extLst>
                      <a:ext uri="{FF2B5EF4-FFF2-40B4-BE49-F238E27FC236}">
                        <a16:creationId xmlns:a16="http://schemas.microsoft.com/office/drawing/2014/main" id="{56B3C579-72C0-4C66-B9C6-BAE61CB9D0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112">
                    <a:extLst>
                      <a:ext uri="{FF2B5EF4-FFF2-40B4-BE49-F238E27FC236}">
                        <a16:creationId xmlns:a16="http://schemas.microsoft.com/office/drawing/2014/main" id="{2C68E072-A3F5-41D0-BFFB-55FCF37B0E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113">
                    <a:extLst>
                      <a:ext uri="{FF2B5EF4-FFF2-40B4-BE49-F238E27FC236}">
                        <a16:creationId xmlns:a16="http://schemas.microsoft.com/office/drawing/2014/main" id="{44C8CE77-96E0-4AAC-9005-81AD822F93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114">
                    <a:extLst>
                      <a:ext uri="{FF2B5EF4-FFF2-40B4-BE49-F238E27FC236}">
                        <a16:creationId xmlns:a16="http://schemas.microsoft.com/office/drawing/2014/main" id="{F58E3E09-3812-4CF3-A134-E29703ACF3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109">
                  <a:extLst>
                    <a:ext uri="{FF2B5EF4-FFF2-40B4-BE49-F238E27FC236}">
                      <a16:creationId xmlns:a16="http://schemas.microsoft.com/office/drawing/2014/main" id="{872A9F84-1E77-4FAF-8537-6514B2F0D2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2807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080001"/>
            <a:ext cx="12192000" cy="4464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0" y="2064000"/>
            <a:ext cx="4032000" cy="4032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3733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64000" y="145397"/>
            <a:ext cx="3840480" cy="8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88136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1080001"/>
            <a:ext cx="12192000" cy="4464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0" y="2064000"/>
            <a:ext cx="4032000" cy="4032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3733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64000" y="145397"/>
            <a:ext cx="3840480" cy="86283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959997" y="1440000"/>
            <a:ext cx="5952000" cy="2016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5333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81685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2" y="1080001"/>
            <a:ext cx="12191999" cy="4464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7200000" y="2064000"/>
            <a:ext cx="4032000" cy="4032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3733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320000" y="5543999"/>
            <a:ext cx="3840000" cy="429356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64000" y="145397"/>
            <a:ext cx="3840480" cy="86283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7320000" y="4583997"/>
            <a:ext cx="960000" cy="96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867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3842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632001"/>
            <a:ext cx="8831999" cy="465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959998" y="1248000"/>
            <a:ext cx="8831999" cy="384000"/>
          </a:xfr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805512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94720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7198673" y="2064000"/>
            <a:ext cx="4032000" cy="4032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3733" b="1">
                <a:solidFill>
                  <a:schemeClr val="bg1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4" y="1248000"/>
            <a:ext cx="5952000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7320000" y="5543999"/>
            <a:ext cx="3840000" cy="429356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60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02414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959999" y="384000"/>
            <a:ext cx="8832000" cy="672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960005" y="1632001"/>
            <a:ext cx="4993324" cy="465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959998" y="1248000"/>
            <a:ext cx="4993327" cy="384000"/>
          </a:xfr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6238677" y="1632001"/>
            <a:ext cx="4993324" cy="4655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6238673" y="1248000"/>
            <a:ext cx="4993327" cy="384000"/>
          </a:xfrm>
        </p:spPr>
        <p:txBody>
          <a:bodyPr anchor="t" anchorCtr="0"/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109330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0000" y="1056000"/>
            <a:ext cx="4992000" cy="21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60001" y="384001"/>
            <a:ext cx="8831999" cy="671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240000" y="1056000"/>
            <a:ext cx="4992000" cy="21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960005" y="3600000"/>
            <a:ext cx="4991996" cy="2688000"/>
          </a:xfrm>
        </p:spPr>
        <p:txBody>
          <a:bodyPr/>
          <a:lstStyle>
            <a:lvl1pPr>
              <a:defRPr sz="1733"/>
            </a:lvl1pPr>
            <a:lvl2pPr>
              <a:defRPr sz="1733"/>
            </a:lvl2pPr>
            <a:lvl3pPr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959997" y="3264000"/>
            <a:ext cx="4992000" cy="336000"/>
          </a:xfrm>
        </p:spPr>
        <p:txBody>
          <a:bodyPr anchor="t" anchorCtr="0"/>
          <a:lstStyle>
            <a:lvl1pPr marL="0" indent="0">
              <a:buNone/>
              <a:defRPr sz="1733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6240007" y="3600000"/>
            <a:ext cx="4991996" cy="2688000"/>
          </a:xfrm>
        </p:spPr>
        <p:txBody>
          <a:bodyPr/>
          <a:lstStyle>
            <a:lvl1pPr>
              <a:defRPr sz="1733"/>
            </a:lvl1pPr>
            <a:lvl2pPr>
              <a:defRPr sz="1733"/>
            </a:lvl2pPr>
            <a:lvl3pPr>
              <a:defRPr sz="1733"/>
            </a:lvl3pPr>
            <a:lvl4pPr>
              <a:defRPr sz="1733"/>
            </a:lvl4pPr>
            <a:lvl5pPr>
              <a:defRPr sz="17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6240000" y="3264000"/>
            <a:ext cx="4992000" cy="336000"/>
          </a:xfrm>
        </p:spPr>
        <p:txBody>
          <a:bodyPr anchor="t" anchorCtr="0"/>
          <a:lstStyle>
            <a:lvl1pPr marL="0" indent="0">
              <a:buNone/>
              <a:defRPr sz="1733" b="1">
                <a:solidFill>
                  <a:schemeClr val="tx2"/>
                </a:solidFill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701195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1C42D74-9145-3003-6761-9B9BF97758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83733"/>
            <a:ext cx="12192000" cy="447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2" y="1487997"/>
            <a:ext cx="10271999" cy="3360000"/>
          </a:xfrm>
        </p:spPr>
        <p:txBody>
          <a:bodyPr anchor="t" anchorCtr="0"/>
          <a:lstStyle>
            <a:lvl1pPr>
              <a:lnSpc>
                <a:spcPct val="10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Software Engineering as the Next Level Up from Programming | APAC GB Tour 2021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64000" y="145397"/>
            <a:ext cx="3840480" cy="8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4739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1083733"/>
            <a:ext cx="12192000" cy="447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2" y="1487999"/>
            <a:ext cx="10271999" cy="2592000"/>
          </a:xfrm>
        </p:spPr>
        <p:txBody>
          <a:bodyPr anchor="t" anchorCtr="0"/>
          <a:lstStyle>
            <a:lvl1pPr>
              <a:lnSpc>
                <a:spcPct val="105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Software Engineering as the Next Level Up from Programming | APAC GB Tour 2021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9216000" y="4128051"/>
            <a:ext cx="2016000" cy="2016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864000" y="145397"/>
            <a:ext cx="3840480" cy="862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93385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80000"/>
            <a:ext cx="12192000" cy="46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1" y="384001"/>
            <a:ext cx="8831999" cy="671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0" y="1200002"/>
            <a:ext cx="4992000" cy="453599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92000" y="1080001"/>
            <a:ext cx="6000000" cy="468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127980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6192000" y="1080000"/>
            <a:ext cx="6000000" cy="468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1080000"/>
            <a:ext cx="6192000" cy="46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1" y="384001"/>
            <a:ext cx="8831999" cy="671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0" y="1200002"/>
            <a:ext cx="4992000" cy="453599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192000" y="1080001"/>
            <a:ext cx="6000000" cy="468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073718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1083731"/>
            <a:ext cx="12192000" cy="468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1" y="384001"/>
            <a:ext cx="8831999" cy="671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997" y="1200002"/>
            <a:ext cx="7920000" cy="4535999"/>
          </a:xfrm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2000">
                <a:solidFill>
                  <a:schemeClr val="bg1"/>
                </a:solidFill>
              </a:defRPr>
            </a:lvl4pPr>
            <a:lvl5pPr>
              <a:defRPr sz="20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9120000" y="1080001"/>
            <a:ext cx="3072000" cy="468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1143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959999" y="384000"/>
            <a:ext cx="8832000" cy="672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080001"/>
            <a:ext cx="12192000" cy="468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667"/>
              </a:lnSpc>
              <a:spcBef>
                <a:spcPts val="0"/>
              </a:spcBef>
              <a:buNone/>
              <a:defRPr sz="1867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91545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259243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B706-E68F-407E-9D9A-3A98CFF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EB-F969-43DF-9C15-D1B71F9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9C49-7531-4DC5-A383-D9068B06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F217-50B9-4DF0-BE9F-5AF0071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45E-4FA8-4B2B-9C64-0036F810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3666934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C627-F945-4B5C-B29D-DD3B11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36D3-10C6-45F9-A1C5-F337CCF75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BB51-CF7F-499C-AA05-FD0E0956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7B1D-9FD7-42FC-9810-51900D2C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123EC-A321-4772-B8CD-83AD9C07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D0CA-6DEA-4DBF-8FBC-76A959AF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14216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C850B81-D9FD-E347-AFB6-674AF229EA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0333" y="4653453"/>
            <a:ext cx="7809991" cy="14700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FBBD13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431569" y="6304793"/>
            <a:ext cx="1589337" cy="4205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133" b="0" dirty="0" err="1">
                <a:solidFill>
                  <a:srgbClr val="FBBD13"/>
                </a:solidFill>
              </a:rPr>
              <a:t>rmoug.org</a:t>
            </a:r>
            <a:endParaRPr lang="en-US" sz="2133" dirty="0">
              <a:solidFill>
                <a:srgbClr val="FBBD13"/>
              </a:solidFill>
            </a:endParaRP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332" y="6432090"/>
            <a:ext cx="941237" cy="24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48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2E4602-B3AC-9CD1-2E01-4DF2B4C6C6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5C3C8C6B-9193-9133-CCFA-822850DA1129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1C42D74-9145-3003-6761-9B9BF97758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2412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26BEF0E-488D-B75A-E4A7-C5CFDE700A6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32DD6DD8-730D-8213-A244-B6825341F6C8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2E62B3-AD94-9F8C-F17F-EFB832FFAD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09D63074-DBF6-A991-A9FE-3D4B16021D6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5C7AFA1-B619-941D-0E63-E20E9500DF6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90953D55-BA0F-47A8-CE38-D102A743751C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E80AE9E-6533-C250-A69B-0233CD4C8612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49BA599A-A695-2155-73E1-FE90B9E0BD3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05C7336-7176-0D5F-C192-E443B251CF4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AF9AD6AD-8E9C-5E1A-66B1-BF421C6B2191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jpe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21" Type="http://schemas.openxmlformats.org/officeDocument/2006/relationships/image" Target="../media/image6.png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image" Target="../media/image7.jpg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4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  <p:sldLayoutId id="2147483821" r:id="rId18"/>
    <p:sldLayoutId id="2147483892" r:id="rId19"/>
    <p:sldLayoutId id="2147483913" r:id="rId20"/>
    <p:sldLayoutId id="2147483915" r:id="rId2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1"/>
          <a:srcRect/>
          <a:stretch/>
        </p:blipFill>
        <p:spPr>
          <a:xfrm>
            <a:off x="9600000" y="484516"/>
            <a:ext cx="1678432" cy="37298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3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9" y="384000"/>
            <a:ext cx="8832000" cy="672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5" y="1248000"/>
            <a:ext cx="8831999" cy="504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92000" y="6672000"/>
            <a:ext cx="163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24000" y="6672000"/>
            <a:ext cx="4320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r>
              <a:rPr lang="en-US"/>
              <a:t>Software Engineering as the Next Level Up from Programming | APAC GB Tour 2021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040000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0992000" y="6672000"/>
            <a:ext cx="0" cy="12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9398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5" r:id="rId1"/>
    <p:sldLayoutId id="2147483896" r:id="rId2"/>
    <p:sldLayoutId id="2147483897" r:id="rId3"/>
    <p:sldLayoutId id="2147483898" r:id="rId4"/>
    <p:sldLayoutId id="2147483899" r:id="rId5"/>
    <p:sldLayoutId id="2147483900" r:id="rId6"/>
    <p:sldLayoutId id="2147483901" r:id="rId7"/>
    <p:sldLayoutId id="2147483902" r:id="rId8"/>
    <p:sldLayoutId id="2147483903" r:id="rId9"/>
    <p:sldLayoutId id="2147483904" r:id="rId10"/>
    <p:sldLayoutId id="2147483905" r:id="rId11"/>
    <p:sldLayoutId id="2147483906" r:id="rId12"/>
    <p:sldLayoutId id="2147483907" r:id="rId13"/>
    <p:sldLayoutId id="2147483908" r:id="rId14"/>
    <p:sldLayoutId id="2147483909" r:id="rId15"/>
    <p:sldLayoutId id="2147483910" r:id="rId16"/>
    <p:sldLayoutId id="2147483911" r:id="rId17"/>
    <p:sldLayoutId id="2147483912" r:id="rId18"/>
    <p:sldLayoutId id="2147483914" r:id="rId19"/>
  </p:sldLayoutIdLst>
  <p:hf hd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39994" indent="-239994" algn="l" defTabSz="91437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79988" indent="-239994" algn="l" defTabSz="91437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19982" indent="-239994" algn="l" defTabSz="91437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959976" indent="-239994" algn="l" defTabSz="91437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199970" indent="-239994" algn="l" defTabSz="914377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6.jpeg"/><Relationship Id="rId4" Type="http://schemas.openxmlformats.org/officeDocument/2006/relationships/image" Target="../media/image45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7" Type="http://schemas.openxmlformats.org/officeDocument/2006/relationships/image" Target="../media/image53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5" Type="http://schemas.openxmlformats.org/officeDocument/2006/relationships/image" Target="../media/image58.svg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svg"/><Relationship Id="rId3" Type="http://schemas.openxmlformats.org/officeDocument/2006/relationships/image" Target="../media/image56.svg"/><Relationship Id="rId7" Type="http://schemas.openxmlformats.org/officeDocument/2006/relationships/image" Target="../media/image60.sv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59.png"/><Relationship Id="rId11" Type="http://schemas.openxmlformats.org/officeDocument/2006/relationships/image" Target="../media/image64.svg"/><Relationship Id="rId5" Type="http://schemas.openxmlformats.org/officeDocument/2006/relationships/image" Target="../media/image58.sv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sv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svg"/><Relationship Id="rId3" Type="http://schemas.openxmlformats.org/officeDocument/2006/relationships/image" Target="../media/image69.svg"/><Relationship Id="rId7" Type="http://schemas.openxmlformats.org/officeDocument/2006/relationships/image" Target="../media/image72.svg"/><Relationship Id="rId12" Type="http://schemas.openxmlformats.org/officeDocument/2006/relationships/image" Target="../media/image76.png"/><Relationship Id="rId17" Type="http://schemas.openxmlformats.org/officeDocument/2006/relationships/image" Target="../media/image80.sv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11" Type="http://schemas.openxmlformats.org/officeDocument/2006/relationships/image" Target="../media/image75.svg"/><Relationship Id="rId5" Type="http://schemas.openxmlformats.org/officeDocument/2006/relationships/image" Target="../media/image70.svg"/><Relationship Id="rId15" Type="http://schemas.openxmlformats.org/officeDocument/2006/relationships/image" Target="../media/image78.svg"/><Relationship Id="rId10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74.svg"/><Relationship Id="rId1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svg"/><Relationship Id="rId3" Type="http://schemas.openxmlformats.org/officeDocument/2006/relationships/image" Target="../media/image69.svg"/><Relationship Id="rId7" Type="http://schemas.openxmlformats.org/officeDocument/2006/relationships/image" Target="../media/image72.svg"/><Relationship Id="rId12" Type="http://schemas.openxmlformats.org/officeDocument/2006/relationships/image" Target="../media/image76.png"/><Relationship Id="rId17" Type="http://schemas.openxmlformats.org/officeDocument/2006/relationships/image" Target="../media/image80.sv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11" Type="http://schemas.openxmlformats.org/officeDocument/2006/relationships/image" Target="../media/image75.svg"/><Relationship Id="rId5" Type="http://schemas.openxmlformats.org/officeDocument/2006/relationships/image" Target="../media/image70.svg"/><Relationship Id="rId15" Type="http://schemas.openxmlformats.org/officeDocument/2006/relationships/image" Target="../media/image78.svg"/><Relationship Id="rId10" Type="http://schemas.openxmlformats.org/officeDocument/2006/relationships/image" Target="../media/image50.png"/><Relationship Id="rId4" Type="http://schemas.openxmlformats.org/officeDocument/2006/relationships/image" Target="../media/image52.png"/><Relationship Id="rId9" Type="http://schemas.openxmlformats.org/officeDocument/2006/relationships/image" Target="../media/image74.svg"/><Relationship Id="rId1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7.svg"/><Relationship Id="rId18" Type="http://schemas.openxmlformats.org/officeDocument/2006/relationships/image" Target="../media/image81.jpeg"/><Relationship Id="rId3" Type="http://schemas.openxmlformats.org/officeDocument/2006/relationships/image" Target="../media/image69.svg"/><Relationship Id="rId7" Type="http://schemas.openxmlformats.org/officeDocument/2006/relationships/image" Target="../media/image72.svg"/><Relationship Id="rId12" Type="http://schemas.openxmlformats.org/officeDocument/2006/relationships/image" Target="../media/image76.png"/><Relationship Id="rId17" Type="http://schemas.openxmlformats.org/officeDocument/2006/relationships/image" Target="../media/image80.svg"/><Relationship Id="rId2" Type="http://schemas.openxmlformats.org/officeDocument/2006/relationships/image" Target="../media/image68.png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71.png"/><Relationship Id="rId11" Type="http://schemas.openxmlformats.org/officeDocument/2006/relationships/image" Target="../media/image75.svg"/><Relationship Id="rId5" Type="http://schemas.openxmlformats.org/officeDocument/2006/relationships/image" Target="../media/image70.svg"/><Relationship Id="rId15" Type="http://schemas.openxmlformats.org/officeDocument/2006/relationships/image" Target="../media/image78.svg"/><Relationship Id="rId10" Type="http://schemas.openxmlformats.org/officeDocument/2006/relationships/image" Target="../media/image50.png"/><Relationship Id="rId19" Type="http://schemas.openxmlformats.org/officeDocument/2006/relationships/image" Target="../media/image82.jpeg"/><Relationship Id="rId4" Type="http://schemas.openxmlformats.org/officeDocument/2006/relationships/image" Target="../media/image52.png"/><Relationship Id="rId9" Type="http://schemas.openxmlformats.org/officeDocument/2006/relationships/image" Target="../media/image74.svg"/><Relationship Id="rId1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84.png"/><Relationship Id="rId4" Type="http://schemas.openxmlformats.org/officeDocument/2006/relationships/image" Target="../media/image82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png"/><Relationship Id="rId5" Type="http://schemas.openxmlformats.org/officeDocument/2006/relationships/image" Target="../media/image89.svg"/><Relationship Id="rId10" Type="http://schemas.openxmlformats.org/officeDocument/2006/relationships/image" Target="../media/image82.jpe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87.svg"/><Relationship Id="rId7" Type="http://schemas.openxmlformats.org/officeDocument/2006/relationships/image" Target="../media/image91.svg"/><Relationship Id="rId12" Type="http://schemas.openxmlformats.org/officeDocument/2006/relationships/image" Target="../media/image96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90.png"/><Relationship Id="rId11" Type="http://schemas.openxmlformats.org/officeDocument/2006/relationships/image" Target="../media/image95.png"/><Relationship Id="rId5" Type="http://schemas.openxmlformats.org/officeDocument/2006/relationships/image" Target="../media/image89.svg"/><Relationship Id="rId10" Type="http://schemas.openxmlformats.org/officeDocument/2006/relationships/image" Target="../media/image94.png"/><Relationship Id="rId4" Type="http://schemas.openxmlformats.org/officeDocument/2006/relationships/image" Target="../media/image88.png"/><Relationship Id="rId9" Type="http://schemas.openxmlformats.org/officeDocument/2006/relationships/image" Target="../media/image93.sv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pe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jpe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0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0.png"/><Relationship Id="rId2" Type="http://schemas.openxmlformats.org/officeDocument/2006/relationships/image" Target="../media/image109.jpeg"/><Relationship Id="rId16" Type="http://schemas.openxmlformats.org/officeDocument/2006/relationships/image" Target="../media/image97.png"/><Relationship Id="rId1" Type="http://schemas.openxmlformats.org/officeDocument/2006/relationships/slideLayout" Target="../slideLayouts/slideLayout36.xml"/><Relationship Id="rId6" Type="http://schemas.openxmlformats.org/officeDocument/2006/relationships/image" Target="../media/image140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10" Type="http://schemas.openxmlformats.org/officeDocument/2006/relationships/image" Target="../media/image160.png"/><Relationship Id="rId4" Type="http://schemas.openxmlformats.org/officeDocument/2006/relationships/image" Target="../media/image950.png"/><Relationship Id="rId9" Type="http://schemas.openxmlformats.org/officeDocument/2006/relationships/customXml" Target="../ink/ink4.xml"/><Relationship Id="rId14" Type="http://schemas.openxmlformats.org/officeDocument/2006/relationships/image" Target="../media/image18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jpeg"/><Relationship Id="rId13" Type="http://schemas.microsoft.com/office/2007/relationships/hdphoto" Target="../media/hdphoto2.wdp"/><Relationship Id="rId3" Type="http://schemas.openxmlformats.org/officeDocument/2006/relationships/image" Target="../media/image109.jpeg"/><Relationship Id="rId7" Type="http://schemas.openxmlformats.org/officeDocument/2006/relationships/image" Target="../media/image960.png"/><Relationship Id="rId12" Type="http://schemas.openxmlformats.org/officeDocument/2006/relationships/image" Target="../media/image113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6.xml"/><Relationship Id="rId6" Type="http://schemas.openxmlformats.org/officeDocument/2006/relationships/customXml" Target="../ink/ink9.xml"/><Relationship Id="rId11" Type="http://schemas.openxmlformats.org/officeDocument/2006/relationships/image" Target="../media/image112.png"/><Relationship Id="rId5" Type="http://schemas.openxmlformats.org/officeDocument/2006/relationships/image" Target="../media/image140.png"/><Relationship Id="rId10" Type="http://schemas.openxmlformats.org/officeDocument/2006/relationships/image" Target="../media/image100.png"/><Relationship Id="rId4" Type="http://schemas.openxmlformats.org/officeDocument/2006/relationships/customXml" Target="../ink/ink8.xml"/><Relationship Id="rId9" Type="http://schemas.openxmlformats.org/officeDocument/2006/relationships/customXml" Target="../ink/ink10.xml"/><Relationship Id="rId1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17.jpeg"/><Relationship Id="rId4" Type="http://schemas.openxmlformats.org/officeDocument/2006/relationships/image" Target="../media/image11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1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Relationship Id="rId4" Type="http://schemas.openxmlformats.org/officeDocument/2006/relationships/image" Target="../media/image120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6" Type="http://schemas.openxmlformats.org/officeDocument/2006/relationships/image" Target="../media/image32.sv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2.png"/><Relationship Id="rId11" Type="http://schemas.openxmlformats.org/officeDocument/2006/relationships/image" Target="../media/image27.svg"/><Relationship Id="rId5" Type="http://schemas.openxmlformats.org/officeDocument/2006/relationships/image" Target="../media/image21.sv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svg"/><Relationship Id="rId14" Type="http://schemas.openxmlformats.org/officeDocument/2006/relationships/image" Target="../media/image3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30.jpe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9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21.svg"/><Relationship Id="rId11" Type="http://schemas.openxmlformats.org/officeDocument/2006/relationships/image" Target="../media/image28.png"/><Relationship Id="rId5" Type="http://schemas.openxmlformats.org/officeDocument/2006/relationships/image" Target="../media/image20.png"/><Relationship Id="rId15" Type="http://schemas.openxmlformats.org/officeDocument/2006/relationships/image" Target="../media/image32.sv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3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52EDF-0440-4F64-95C3-1347ADA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3025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ED0DEDC-008C-FC3F-34A3-A16274D5817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28FBD0-2D83-77F3-DD3E-03BEE99E4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 anchor="ctr">
            <a:noAutofit/>
          </a:bodyPr>
          <a:lstStyle/>
          <a:p>
            <a:r>
              <a:rPr lang="en-US" dirty="0"/>
              <a:t>why do bloopers happen?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B2FB0-AF8D-5C8D-B7BC-08BB1C68F8D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679675" y="6672000"/>
            <a:ext cx="192000" cy="14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10</a:t>
            </a:fld>
            <a:endParaRPr lang="nl-NL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A7592121-5894-F544-E4A5-DDBAADE3559C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9937150" y="230957"/>
            <a:ext cx="1296000" cy="6120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6487BB77-90EE-A8F1-CAD2-51875A5DC4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33150872"/>
              </p:ext>
            </p:extLst>
          </p:nvPr>
        </p:nvGraphicFramePr>
        <p:xfrm>
          <a:off x="959998" y="1484313"/>
          <a:ext cx="10273152" cy="472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6648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saw you in court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6146" name="Picture 2" descr="How Can We Hold Misbehaving Federal Judges Accountable? | Fix the Court">
            <a:extLst>
              <a:ext uri="{FF2B5EF4-FFF2-40B4-BE49-F238E27FC236}">
                <a16:creationId xmlns:a16="http://schemas.microsoft.com/office/drawing/2014/main" id="{FE8F3CF6-D5DF-DE79-2F38-470C377672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2431" y="3868332"/>
            <a:ext cx="2176049" cy="2137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9414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92898F6F-02C5-DCD8-7857-F3BC650C1B5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B4A8AC47-EAFF-792D-8A5F-7246D7046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data lifecycle management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99C2B56-C1C5-CF07-6802-3A3DD858C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30 years’ worth of court cases in operational systems</a:t>
            </a:r>
          </a:p>
          <a:p>
            <a:r>
              <a:rPr lang="en-US" dirty="0"/>
              <a:t>impact:</a:t>
            </a:r>
          </a:p>
          <a:p>
            <a:pPr lvl="1"/>
            <a:r>
              <a:rPr lang="en-US" dirty="0"/>
              <a:t>slowing down user activity</a:t>
            </a:r>
          </a:p>
          <a:p>
            <a:pPr lvl="1"/>
            <a:r>
              <a:rPr lang="en-US" dirty="0"/>
              <a:t>complicating operations (such as backup)</a:t>
            </a:r>
          </a:p>
          <a:p>
            <a:pPr lvl="1"/>
            <a:r>
              <a:rPr lang="en-US" dirty="0"/>
              <a:t>increasing attack surface and security risk</a:t>
            </a:r>
          </a:p>
          <a:p>
            <a:pPr lvl="1"/>
            <a:r>
              <a:rPr lang="en-US" dirty="0"/>
              <a:t>increasing cost and energy usage of storage</a:t>
            </a:r>
          </a:p>
          <a:p>
            <a:r>
              <a:rPr lang="en-US" dirty="0"/>
              <a:t>benefit:</a:t>
            </a:r>
          </a:p>
          <a:p>
            <a:pPr lvl="1"/>
            <a:r>
              <a:rPr lang="en-US" dirty="0"/>
              <a:t> </a:t>
            </a:r>
          </a:p>
          <a:p>
            <a:r>
              <a:rPr lang="en-US" dirty="0"/>
              <a:t>no one knew a reason for keeping around records from &gt; 2 years ago </a:t>
            </a:r>
          </a:p>
          <a:p>
            <a:r>
              <a:rPr lang="en-US" dirty="0"/>
              <a:t>no one dared to decide that they could be archived</a:t>
            </a:r>
          </a:p>
          <a:p>
            <a:endParaRPr lang="en-US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D2CB7D1B-0E94-CF0B-DBBF-5904FCFF18B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7B99653F-8C49-77DE-FB0A-8E12E42DFCB0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12</a:t>
            </a:fld>
            <a:endParaRPr lang="nl-NL" dirty="0"/>
          </a:p>
        </p:txBody>
      </p:sp>
      <p:pic>
        <p:nvPicPr>
          <p:cNvPr id="8194" name="Picture 2" descr="big data old data">
            <a:extLst>
              <a:ext uri="{FF2B5EF4-FFF2-40B4-BE49-F238E27FC236}">
                <a16:creationId xmlns:a16="http://schemas.microsoft.com/office/drawing/2014/main" id="{A9275ECE-0CC5-8493-8264-B582A3356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828" y="739337"/>
            <a:ext cx="5392447" cy="32492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1902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Just someone else’s computer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sp>
        <p:nvSpPr>
          <p:cNvPr id="2" name="Cloud 1">
            <a:extLst>
              <a:ext uri="{FF2B5EF4-FFF2-40B4-BE49-F238E27FC236}">
                <a16:creationId xmlns:a16="http://schemas.microsoft.com/office/drawing/2014/main" id="{CCD52F96-D6B7-3D95-A085-2BD1240F7522}"/>
              </a:ext>
            </a:extLst>
          </p:cNvPr>
          <p:cNvSpPr/>
          <p:nvPr/>
        </p:nvSpPr>
        <p:spPr>
          <a:xfrm>
            <a:off x="7091680" y="4846320"/>
            <a:ext cx="2418080" cy="1148080"/>
          </a:xfrm>
          <a:prstGeom prst="cloud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53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4AEA3AD7-FF2B-DCAA-C1BE-A429DA516C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57819B1B-9AE2-B648-F326-29DA16F82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Cloud 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0A6839DA-935A-B87A-9071-266E7E1CEA9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2672080"/>
            <a:ext cx="10273152" cy="3540336"/>
          </a:xfrm>
        </p:spPr>
        <p:txBody>
          <a:bodyPr/>
          <a:lstStyle/>
          <a:p>
            <a:r>
              <a:rPr lang="en-US" dirty="0"/>
              <a:t>Assumption</a:t>
            </a:r>
          </a:p>
          <a:p>
            <a:pPr lvl="1"/>
            <a:r>
              <a:rPr lang="en-US" dirty="0"/>
              <a:t>cloud is hardly physical, always available, infinitely scalable, fully automated and top notch operated</a:t>
            </a:r>
          </a:p>
          <a:p>
            <a:pPr lvl="1"/>
            <a:r>
              <a:rPr lang="en-US" dirty="0"/>
              <a:t>SLA / uptime guarantees are hard promises; regional fail over shields from any remaining incidents</a:t>
            </a:r>
          </a:p>
          <a:p>
            <a:pPr lvl="1"/>
            <a:endParaRPr lang="en-US" dirty="0"/>
          </a:p>
          <a:p>
            <a:r>
              <a:rPr lang="en-US" dirty="0"/>
              <a:t>Experience</a:t>
            </a:r>
          </a:p>
          <a:p>
            <a:pPr lvl="1"/>
            <a:r>
              <a:rPr lang="en-US" dirty="0"/>
              <a:t>cloud region is at capacity (physical resources in the buildings in North Holland are exhausted)</a:t>
            </a:r>
          </a:p>
          <a:p>
            <a:pPr lvl="1"/>
            <a:r>
              <a:rPr lang="en-US" dirty="0"/>
              <a:t>extremely unprofessional actions brought down “cloud backbone” – no regional failover possible</a:t>
            </a:r>
          </a:p>
          <a:p>
            <a:pPr lvl="1"/>
            <a:r>
              <a:rPr lang="en-US" dirty="0"/>
              <a:t>downtime can happen; compensation for cloud credits – not for business losses</a:t>
            </a:r>
          </a:p>
          <a:p>
            <a:pPr lvl="1"/>
            <a:endParaRPr lang="en-US" dirty="0"/>
          </a:p>
          <a:p>
            <a:r>
              <a:rPr lang="en-US" dirty="0"/>
              <a:t>Conclusion</a:t>
            </a:r>
          </a:p>
          <a:p>
            <a:pPr lvl="1"/>
            <a:r>
              <a:rPr lang="en-US" dirty="0"/>
              <a:t>Truly H/A applications cannot run in one single public cloud (either multi or hybrid)</a:t>
            </a:r>
          </a:p>
          <a:p>
            <a:pPr lvl="1"/>
            <a:r>
              <a:rPr lang="en-US" dirty="0"/>
              <a:t>You have to be aware of the physical aspects of your cloud estate (and the people running it) (Sydney…)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50342FB-7550-04BB-1D46-3600CAC6CBF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67807AB-3156-7747-D272-9BEB35AFAEF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14</a:t>
            </a:fld>
            <a:endParaRPr lang="nl-NL" dirty="0"/>
          </a:p>
        </p:txBody>
      </p:sp>
      <p:pic>
        <p:nvPicPr>
          <p:cNvPr id="2050" name="Picture 2" descr="Analysis of the January 21 2024 Azure ARM outage clip image002">
            <a:extLst>
              <a:ext uri="{FF2B5EF4-FFF2-40B4-BE49-F238E27FC236}">
                <a16:creationId xmlns:a16="http://schemas.microsoft.com/office/drawing/2014/main" id="{2AB4A90A-2FCB-FC5E-222F-3EC68DEF1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4252" y="115022"/>
            <a:ext cx="5164328" cy="2658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910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no mean feat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AE39FFC-B13B-5D9A-2988-FC40F72AC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682" y="3525198"/>
            <a:ext cx="2874651" cy="2503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846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B87E55F-777F-AFFE-6713-6A71E1DF488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3B018A-6C5A-B275-21FB-174953719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beware of Average and maximum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44E679-2CBE-1DD8-CE1B-B20F23F427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3140504"/>
          </a:xfrm>
        </p:spPr>
        <p:txBody>
          <a:bodyPr/>
          <a:lstStyle/>
          <a:p>
            <a:r>
              <a:rPr lang="en-US" dirty="0"/>
              <a:t>Be aware of average (or mean)</a:t>
            </a:r>
          </a:p>
          <a:p>
            <a:pPr lvl="1"/>
            <a:r>
              <a:rPr lang="en-US" dirty="0"/>
              <a:t>dike built to withstand “average water height”</a:t>
            </a:r>
          </a:p>
          <a:p>
            <a:r>
              <a:rPr lang="en-US" dirty="0"/>
              <a:t>Number of messages | service calls | user sessions is 10M per day</a:t>
            </a:r>
          </a:p>
          <a:p>
            <a:pPr lvl="1"/>
            <a:r>
              <a:rPr lang="en-US" dirty="0"/>
              <a:t>Average Number of messages | service calls | user sessions is 400K / hour or 7K / min</a:t>
            </a:r>
          </a:p>
          <a:p>
            <a:r>
              <a:rPr lang="en-US" dirty="0"/>
              <a:t>Ask for Peaks, Trends to handle</a:t>
            </a:r>
            <a:br>
              <a:rPr lang="en-US" dirty="0"/>
            </a:br>
            <a:r>
              <a:rPr lang="en-US" dirty="0"/>
              <a:t>And for required response times to deliver: </a:t>
            </a:r>
            <a:r>
              <a:rPr lang="en-US" b="1" dirty="0"/>
              <a:t>p95</a:t>
            </a:r>
            <a:r>
              <a:rPr lang="en-US" dirty="0"/>
              <a:t> (the time within which 95% of requests should be handled)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4CEBA9-21CE-3182-426F-3A9836CACD7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225492-ECDA-7028-D5DD-E9BAB13F392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16</a:t>
            </a:fld>
            <a:endParaRPr lang="nl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98E97CD-A93F-19C6-6D7D-413954E354E9}"/>
              </a:ext>
            </a:extLst>
          </p:cNvPr>
          <p:cNvCxnSpPr/>
          <p:nvPr/>
        </p:nvCxnSpPr>
        <p:spPr>
          <a:xfrm>
            <a:off x="2199640" y="4316998"/>
            <a:ext cx="0" cy="18727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D3BA1BF-74AC-A04B-CEF8-AC1DA4066949}"/>
              </a:ext>
            </a:extLst>
          </p:cNvPr>
          <p:cNvCxnSpPr>
            <a:cxnSpLocks/>
          </p:cNvCxnSpPr>
          <p:nvPr/>
        </p:nvCxnSpPr>
        <p:spPr>
          <a:xfrm flipH="1">
            <a:off x="2190848" y="6189760"/>
            <a:ext cx="267872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7350E99B-80D8-3F5C-2E0E-7321236D2BC0}"/>
              </a:ext>
            </a:extLst>
          </p:cNvPr>
          <p:cNvSpPr txBox="1"/>
          <p:nvPr/>
        </p:nvSpPr>
        <p:spPr>
          <a:xfrm>
            <a:off x="4353404" y="6268901"/>
            <a:ext cx="51616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time -&gt;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4CF9C4-D791-CEAD-4F4B-569BC36EB5CA}"/>
              </a:ext>
            </a:extLst>
          </p:cNvPr>
          <p:cNvSpPr txBox="1"/>
          <p:nvPr/>
        </p:nvSpPr>
        <p:spPr>
          <a:xfrm>
            <a:off x="1171825" y="4182898"/>
            <a:ext cx="9569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# of msg/min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FC6F3CC-3D91-AD00-CA24-599299B86D9C}"/>
              </a:ext>
            </a:extLst>
          </p:cNvPr>
          <p:cNvCxnSpPr/>
          <p:nvPr/>
        </p:nvCxnSpPr>
        <p:spPr>
          <a:xfrm>
            <a:off x="2199640" y="5556703"/>
            <a:ext cx="26699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43511A-F706-FE50-98FC-EB25F122D2FE}"/>
              </a:ext>
            </a:extLst>
          </p:cNvPr>
          <p:cNvCxnSpPr/>
          <p:nvPr/>
        </p:nvCxnSpPr>
        <p:spPr>
          <a:xfrm>
            <a:off x="6052716" y="4316998"/>
            <a:ext cx="0" cy="1872762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D4B69D7-6D52-68FE-98CC-8E43F49DEB68}"/>
              </a:ext>
            </a:extLst>
          </p:cNvPr>
          <p:cNvCxnSpPr>
            <a:cxnSpLocks/>
          </p:cNvCxnSpPr>
          <p:nvPr/>
        </p:nvCxnSpPr>
        <p:spPr>
          <a:xfrm flipH="1">
            <a:off x="6043924" y="6189760"/>
            <a:ext cx="2678723" cy="0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BE7177-FA8E-B6D5-9087-9315D6D4B993}"/>
              </a:ext>
            </a:extLst>
          </p:cNvPr>
          <p:cNvSpPr txBox="1"/>
          <p:nvPr/>
        </p:nvSpPr>
        <p:spPr>
          <a:xfrm>
            <a:off x="8206480" y="6268901"/>
            <a:ext cx="51616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time -&gt;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1966503-600E-A2F8-82E6-B833920CDCE2}"/>
              </a:ext>
            </a:extLst>
          </p:cNvPr>
          <p:cNvSpPr txBox="1"/>
          <p:nvPr/>
        </p:nvSpPr>
        <p:spPr>
          <a:xfrm>
            <a:off x="5024901" y="4182898"/>
            <a:ext cx="9569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# of msg/min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A1F99C9-8CBE-1479-B336-8E14EBD58FB2}"/>
              </a:ext>
            </a:extLst>
          </p:cNvPr>
          <p:cNvCxnSpPr/>
          <p:nvPr/>
        </p:nvCxnSpPr>
        <p:spPr>
          <a:xfrm>
            <a:off x="6031539" y="6031487"/>
            <a:ext cx="266993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E79C331-6826-EC39-F914-0AA663E56E75}"/>
              </a:ext>
            </a:extLst>
          </p:cNvPr>
          <p:cNvCxnSpPr>
            <a:cxnSpLocks/>
          </p:cNvCxnSpPr>
          <p:nvPr/>
        </p:nvCxnSpPr>
        <p:spPr>
          <a:xfrm>
            <a:off x="6813972" y="4570986"/>
            <a:ext cx="14230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30C1249A-8A09-9EB0-423A-ECC8049633D2}"/>
              </a:ext>
            </a:extLst>
          </p:cNvPr>
          <p:cNvSpPr/>
          <p:nvPr/>
        </p:nvSpPr>
        <p:spPr>
          <a:xfrm>
            <a:off x="6813972" y="5908393"/>
            <a:ext cx="142307" cy="1590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" descr="Rescuers rush to help as Europe&amp;#39;s flood toll surpasses 125 - 247 News  Around The World">
            <a:extLst>
              <a:ext uri="{FF2B5EF4-FFF2-40B4-BE49-F238E27FC236}">
                <a16:creationId xmlns:a16="http://schemas.microsoft.com/office/drawing/2014/main" id="{2D1FEAA0-980A-B089-2C86-BD75ADB1B8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1247" y="1196029"/>
            <a:ext cx="2413903" cy="163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7B7B3C4C-C7F7-9D3F-CEFE-7AFE4C093E2B}"/>
              </a:ext>
            </a:extLst>
          </p:cNvPr>
          <p:cNvSpPr txBox="1"/>
          <p:nvPr/>
        </p:nvSpPr>
        <p:spPr>
          <a:xfrm>
            <a:off x="1960647" y="5456675"/>
            <a:ext cx="20358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7K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D71E5B3-9F0B-51E0-64ED-B79838A7375C}"/>
              </a:ext>
            </a:extLst>
          </p:cNvPr>
          <p:cNvSpPr txBox="1"/>
          <p:nvPr/>
        </p:nvSpPr>
        <p:spPr>
          <a:xfrm>
            <a:off x="5792546" y="5915829"/>
            <a:ext cx="20358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1K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4AA5181-D030-EC5B-383A-F05DF10239F6}"/>
              </a:ext>
            </a:extLst>
          </p:cNvPr>
          <p:cNvSpPr txBox="1"/>
          <p:nvPr/>
        </p:nvSpPr>
        <p:spPr>
          <a:xfrm>
            <a:off x="5706917" y="4470958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50K</a:t>
            </a:r>
          </a:p>
        </p:txBody>
      </p:sp>
    </p:spTree>
    <p:extLst>
      <p:ext uri="{BB962C8B-B14F-4D97-AF65-F5344CB8AC3E}">
        <p14:creationId xmlns:p14="http://schemas.microsoft.com/office/powerpoint/2010/main" val="313434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  <p:bldP spid="11" grpId="0"/>
      <p:bldP spid="12" grpId="0"/>
      <p:bldP spid="17" grpId="0"/>
      <p:bldP spid="20" grpId="0" animBg="1"/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(what) were you thinking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17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12290" name="Picture 2" descr="Rationalization: Why We Do It and How To Stop It">
            <a:extLst>
              <a:ext uri="{FF2B5EF4-FFF2-40B4-BE49-F238E27FC236}">
                <a16:creationId xmlns:a16="http://schemas.microsoft.com/office/drawing/2014/main" id="{AA121298-7876-0376-E7B8-77DA88D59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692" y="4175009"/>
            <a:ext cx="2474941" cy="1856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0966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 for fresh data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8489769" y="3474424"/>
            <a:ext cx="2789383" cy="1320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Background Batch Process </a:t>
            </a:r>
          </a:p>
          <a:p>
            <a:pPr algn="ctr"/>
            <a:r>
              <a:rPr lang="en-US" sz="1600" dirty="0"/>
              <a:t>(preparing letters for customers)</a:t>
            </a:r>
            <a:endParaRPr lang="nl-NL" sz="1600" dirty="0"/>
          </a:p>
        </p:txBody>
      </p:sp>
      <p:sp>
        <p:nvSpPr>
          <p:cNvPr id="7" name="Can 6"/>
          <p:cNvSpPr/>
          <p:nvPr/>
        </p:nvSpPr>
        <p:spPr>
          <a:xfrm>
            <a:off x="5694431" y="4638207"/>
            <a:ext cx="2576947" cy="1387189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/>
              <a:t>Customers</a:t>
            </a:r>
            <a:endParaRPr lang="nl-NL" sz="2400" dirty="0"/>
          </a:p>
        </p:txBody>
      </p:sp>
      <p:sp>
        <p:nvSpPr>
          <p:cNvPr id="8" name="Right Arrow 7"/>
          <p:cNvSpPr/>
          <p:nvPr/>
        </p:nvSpPr>
        <p:spPr>
          <a:xfrm rot="19714428">
            <a:off x="7234759" y="4088643"/>
            <a:ext cx="1459347" cy="73890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9" name="Rounded Rectangle 8"/>
          <p:cNvSpPr/>
          <p:nvPr/>
        </p:nvSpPr>
        <p:spPr>
          <a:xfrm>
            <a:off x="5135417" y="1824219"/>
            <a:ext cx="2220011" cy="13208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BPM Engine</a:t>
            </a:r>
          </a:p>
          <a:p>
            <a:pPr algn="ctr"/>
            <a:r>
              <a:rPr lang="en-US" sz="1600" dirty="0"/>
              <a:t>Processing cases for Customers</a:t>
            </a:r>
            <a:endParaRPr lang="nl-NL" sz="1600" dirty="0"/>
          </a:p>
        </p:txBody>
      </p:sp>
      <p:sp>
        <p:nvSpPr>
          <p:cNvPr id="10" name="Freeform 9"/>
          <p:cNvSpPr/>
          <p:nvPr/>
        </p:nvSpPr>
        <p:spPr>
          <a:xfrm>
            <a:off x="7131998" y="2854390"/>
            <a:ext cx="1856535" cy="841709"/>
          </a:xfrm>
          <a:custGeom>
            <a:avLst/>
            <a:gdLst>
              <a:gd name="connsiteX0" fmla="*/ 1856535 w 1856535"/>
              <a:gd name="connsiteY0" fmla="*/ 693927 h 841709"/>
              <a:gd name="connsiteX1" fmla="*/ 9262 w 1856535"/>
              <a:gd name="connsiteY1" fmla="*/ 1200 h 841709"/>
              <a:gd name="connsiteX2" fmla="*/ 1274644 w 1856535"/>
              <a:gd name="connsiteY2" fmla="*/ 841709 h 8417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56535" h="841709">
                <a:moveTo>
                  <a:pt x="1856535" y="693927"/>
                </a:moveTo>
                <a:cubicBezTo>
                  <a:pt x="981389" y="335248"/>
                  <a:pt x="106244" y="-23430"/>
                  <a:pt x="9262" y="1200"/>
                </a:cubicBezTo>
                <a:cubicBezTo>
                  <a:pt x="-87720" y="25830"/>
                  <a:pt x="593462" y="433769"/>
                  <a:pt x="1274644" y="84170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1" name="Right Arrow 10"/>
          <p:cNvSpPr/>
          <p:nvPr/>
        </p:nvSpPr>
        <p:spPr>
          <a:xfrm>
            <a:off x="11123758" y="2749370"/>
            <a:ext cx="775855" cy="1385455"/>
          </a:xfrm>
          <a:prstGeom prst="righ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pic>
        <p:nvPicPr>
          <p:cNvPr id="12" name="Picture 2" descr="Image result for pile of letters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DECDA"/>
              </a:clrFrom>
              <a:clrTo>
                <a:srgbClr val="EDECDA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4701" y="1476606"/>
            <a:ext cx="1982099" cy="1477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Image result for person typi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3550" y="694959"/>
            <a:ext cx="1106687" cy="1129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6" descr="Image result for mail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357" y="2713977"/>
            <a:ext cx="1128835" cy="136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Related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0502" y="4358310"/>
            <a:ext cx="2222783" cy="16670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ight Arrow 15"/>
          <p:cNvSpPr/>
          <p:nvPr/>
        </p:nvSpPr>
        <p:spPr>
          <a:xfrm>
            <a:off x="4913874" y="1990810"/>
            <a:ext cx="370125" cy="254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7" name="Right Arrow 16"/>
          <p:cNvSpPr/>
          <p:nvPr/>
        </p:nvSpPr>
        <p:spPr>
          <a:xfrm>
            <a:off x="2568540" y="2622106"/>
            <a:ext cx="370125" cy="254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8" name="Right Arrow 17"/>
          <p:cNvSpPr/>
          <p:nvPr/>
        </p:nvSpPr>
        <p:spPr>
          <a:xfrm rot="16200000">
            <a:off x="2123448" y="4093093"/>
            <a:ext cx="370125" cy="25452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9" name="Rectangular Callout 18"/>
          <p:cNvSpPr/>
          <p:nvPr/>
        </p:nvSpPr>
        <p:spPr>
          <a:xfrm>
            <a:off x="6863815" y="1248000"/>
            <a:ext cx="1226637" cy="419085"/>
          </a:xfrm>
          <a:prstGeom prst="wedgeRectCallout">
            <a:avLst>
              <a:gd name="adj1" fmla="val -31833"/>
              <a:gd name="adj2" fmla="val 13971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10 min</a:t>
            </a:r>
            <a:endParaRPr lang="nl-NL" sz="2400" dirty="0"/>
          </a:p>
        </p:txBody>
      </p:sp>
      <p:sp>
        <p:nvSpPr>
          <p:cNvPr id="20" name="Rectangular Callout 19"/>
          <p:cNvSpPr/>
          <p:nvPr/>
        </p:nvSpPr>
        <p:spPr>
          <a:xfrm>
            <a:off x="5375999" y="192000"/>
            <a:ext cx="983227" cy="419085"/>
          </a:xfrm>
          <a:prstGeom prst="wedgeRectCallout">
            <a:avLst>
              <a:gd name="adj1" fmla="val -66833"/>
              <a:gd name="adj2" fmla="val 10921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 min</a:t>
            </a:r>
            <a:endParaRPr lang="nl-NL" sz="2400" dirty="0"/>
          </a:p>
        </p:txBody>
      </p:sp>
      <p:sp>
        <p:nvSpPr>
          <p:cNvPr id="21" name="Rectangular Callout 20"/>
          <p:cNvSpPr/>
          <p:nvPr/>
        </p:nvSpPr>
        <p:spPr>
          <a:xfrm>
            <a:off x="1471299" y="1147871"/>
            <a:ext cx="983227" cy="419085"/>
          </a:xfrm>
          <a:prstGeom prst="wedgeRectCallout">
            <a:avLst>
              <a:gd name="adj1" fmla="val 118167"/>
              <a:gd name="adj2" fmla="val 18898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36 </a:t>
            </a:r>
            <a:r>
              <a:rPr lang="en-US" sz="2400" dirty="0" err="1"/>
              <a:t>hr</a:t>
            </a:r>
            <a:endParaRPr lang="nl-NL" sz="2400" dirty="0"/>
          </a:p>
        </p:txBody>
      </p:sp>
      <p:sp>
        <p:nvSpPr>
          <p:cNvPr id="22" name="Rectangular Callout 21"/>
          <p:cNvSpPr/>
          <p:nvPr/>
        </p:nvSpPr>
        <p:spPr>
          <a:xfrm>
            <a:off x="488072" y="2886468"/>
            <a:ext cx="983227" cy="419085"/>
          </a:xfrm>
          <a:prstGeom prst="wedgeRectCallout">
            <a:avLst>
              <a:gd name="adj1" fmla="val 106167"/>
              <a:gd name="adj2" fmla="val 2709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48 </a:t>
            </a:r>
            <a:r>
              <a:rPr lang="en-US" sz="2400" dirty="0" err="1"/>
              <a:t>hr</a:t>
            </a:r>
            <a:endParaRPr lang="nl-NL" sz="2400" dirty="0"/>
          </a:p>
        </p:txBody>
      </p:sp>
      <p:sp>
        <p:nvSpPr>
          <p:cNvPr id="23" name="Rectangular Callout 22"/>
          <p:cNvSpPr/>
          <p:nvPr/>
        </p:nvSpPr>
        <p:spPr>
          <a:xfrm>
            <a:off x="408749" y="4982310"/>
            <a:ext cx="1062550" cy="419085"/>
          </a:xfrm>
          <a:prstGeom prst="wedgeRectCallout">
            <a:avLst>
              <a:gd name="adj1" fmla="val 106167"/>
              <a:gd name="adj2" fmla="val 27099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 </a:t>
            </a:r>
            <a:r>
              <a:rPr lang="en-US" sz="2400" dirty="0" err="1"/>
              <a:t>wk</a:t>
            </a:r>
            <a:endParaRPr lang="nl-NL" sz="2400" dirty="0"/>
          </a:p>
        </p:txBody>
      </p:sp>
      <p:sp>
        <p:nvSpPr>
          <p:cNvPr id="24" name="Rectangular Callout 23"/>
          <p:cNvSpPr/>
          <p:nvPr/>
        </p:nvSpPr>
        <p:spPr>
          <a:xfrm>
            <a:off x="9792004" y="2492095"/>
            <a:ext cx="1247997" cy="419085"/>
          </a:xfrm>
          <a:prstGeom prst="wedgeRectCallout">
            <a:avLst>
              <a:gd name="adj1" fmla="val -39380"/>
              <a:gd name="adj2" fmla="val 21244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 min</a:t>
            </a:r>
            <a:endParaRPr lang="nl-NL" sz="2400" dirty="0"/>
          </a:p>
        </p:txBody>
      </p:sp>
      <p:sp>
        <p:nvSpPr>
          <p:cNvPr id="25" name="Rectangular Callout 24"/>
          <p:cNvSpPr/>
          <p:nvPr/>
        </p:nvSpPr>
        <p:spPr>
          <a:xfrm>
            <a:off x="7847041" y="2367716"/>
            <a:ext cx="983227" cy="419085"/>
          </a:xfrm>
          <a:prstGeom prst="wedgeRectCallout">
            <a:avLst>
              <a:gd name="adj1" fmla="val -31833"/>
              <a:gd name="adj2" fmla="val 139713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2%</a:t>
            </a:r>
            <a:endParaRPr lang="nl-NL" sz="2400" dirty="0"/>
          </a:p>
        </p:txBody>
      </p:sp>
    </p:spTree>
    <p:extLst>
      <p:ext uri="{BB962C8B-B14F-4D97-AF65-F5344CB8AC3E}">
        <p14:creationId xmlns:p14="http://schemas.microsoft.com/office/powerpoint/2010/main" val="1863083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if only you’d have listened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19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0ACF9E3-2D28-6B40-7260-D56134F42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6025" y="4221117"/>
            <a:ext cx="2885714" cy="17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74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4" y="1854201"/>
            <a:ext cx="4358216" cy="4358217"/>
          </a:xfrm>
        </p:spPr>
        <p:txBody>
          <a:bodyPr/>
          <a:lstStyle/>
          <a:p>
            <a:r>
              <a:rPr lang="nl-NL" dirty="0"/>
              <a:t>Lorem </a:t>
            </a:r>
            <a:br>
              <a:rPr lang="nl-NL" dirty="0"/>
            </a:br>
            <a:r>
              <a:rPr lang="nl-NL" dirty="0"/>
              <a:t>ipsum dolor sit amet</a:t>
            </a:r>
          </a:p>
          <a:p>
            <a:pPr lvl="1"/>
            <a:r>
              <a:rPr lang="nl-NL" dirty="0"/>
              <a:t>Lorem ipsum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211190"/>
            <a:ext cx="4359367" cy="976843"/>
          </a:xfrm>
        </p:spPr>
        <p:txBody>
          <a:bodyPr/>
          <a:lstStyle/>
          <a:p>
            <a:r>
              <a:rPr lang="nl-NL" dirty="0"/>
              <a:t>John Doe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nl-NL" dirty="0"/>
              <a:t>Title slide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062CE66-7E28-E452-0F2A-5F70A67B4E3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31" name="Tijdelijke aanduiding voor afbeelding 30">
            <a:extLst>
              <a:ext uri="{FF2B5EF4-FFF2-40B4-BE49-F238E27FC236}">
                <a16:creationId xmlns:a16="http://schemas.microsoft.com/office/drawing/2014/main" id="{B8AF7020-819E-5156-3E3A-C2F56CD5D02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5641F1-200F-52E1-F93E-DEFC5A57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6348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F1EF3-A0A0-B56D-CBA8-05539E3925FF}"/>
              </a:ext>
            </a:extLst>
          </p:cNvPr>
          <p:cNvSpPr txBox="1"/>
          <p:nvPr/>
        </p:nvSpPr>
        <p:spPr>
          <a:xfrm>
            <a:off x="958850" y="6148102"/>
            <a:ext cx="28132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Architecture Bloopers - Lucas Jellema</a:t>
            </a:r>
          </a:p>
        </p:txBody>
      </p:sp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D6EFAA9-F893-E395-E4B3-CFA48CCF069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BF2B217-F433-0A59-B481-06D20534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it must be high available!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49B161-21B9-7D41-FDBE-B5717CC99A7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1005415"/>
          </a:xfrm>
        </p:spPr>
        <p:txBody>
          <a:bodyPr/>
          <a:lstStyle/>
          <a:p>
            <a:r>
              <a:rPr lang="en-US" b="1" dirty="0"/>
              <a:t>Highly Available</a:t>
            </a:r>
            <a:r>
              <a:rPr lang="en-US" dirty="0"/>
              <a:t> – no more than a few minutes down time per month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0455959-57FA-D9E0-4E91-FCF7B89D951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16E629-2A83-57AF-22E5-BB1F0CEA109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C799DFA8-9BF2-1F70-38C2-6BEA4C8E8C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1070" y="4262458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E729112-64E9-7F53-E508-7B2E4263EDCF}"/>
              </a:ext>
            </a:extLst>
          </p:cNvPr>
          <p:cNvSpPr/>
          <p:nvPr/>
        </p:nvSpPr>
        <p:spPr>
          <a:xfrm>
            <a:off x="4121528" y="3658030"/>
            <a:ext cx="5280737" cy="22290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2DFADE8-99B9-F91C-D3C1-5EC05EBF0996}"/>
              </a:ext>
            </a:extLst>
          </p:cNvPr>
          <p:cNvSpPr txBox="1"/>
          <p:nvPr/>
        </p:nvSpPr>
        <p:spPr>
          <a:xfrm>
            <a:off x="5942581" y="5981909"/>
            <a:ext cx="166116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The IoT Platform</a:t>
            </a:r>
          </a:p>
          <a:p>
            <a:pPr algn="ctr"/>
            <a:r>
              <a:rPr lang="en-US" sz="1300" dirty="0"/>
              <a:t>Cloud Based on Azure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D47CE22D-926B-9E6E-C098-B4159EF3C916}"/>
              </a:ext>
            </a:extLst>
          </p:cNvPr>
          <p:cNvSpPr/>
          <p:nvPr/>
        </p:nvSpPr>
        <p:spPr>
          <a:xfrm>
            <a:off x="3363437" y="4543247"/>
            <a:ext cx="859692" cy="3673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6D5F1ED-DFD7-851B-D8D7-F03E268B2918}"/>
              </a:ext>
            </a:extLst>
          </p:cNvPr>
          <p:cNvSpPr/>
          <p:nvPr/>
        </p:nvSpPr>
        <p:spPr>
          <a:xfrm>
            <a:off x="8878166" y="4176742"/>
            <a:ext cx="906584" cy="5683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Event Platform on Kafka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F96680-7B41-1222-4BD5-567183E67BA2}"/>
              </a:ext>
            </a:extLst>
          </p:cNvPr>
          <p:cNvSpPr/>
          <p:nvPr/>
        </p:nvSpPr>
        <p:spPr>
          <a:xfrm>
            <a:off x="8859095" y="4990541"/>
            <a:ext cx="906584" cy="5683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FC195C-0FE1-F638-670B-E2E65D0630B0}"/>
              </a:ext>
            </a:extLst>
          </p:cNvPr>
          <p:cNvSpPr txBox="1"/>
          <p:nvPr/>
        </p:nvSpPr>
        <p:spPr>
          <a:xfrm>
            <a:off x="2087574" y="5137062"/>
            <a:ext cx="180535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10K – 150K devices</a:t>
            </a:r>
          </a:p>
          <a:p>
            <a:r>
              <a:rPr lang="en-US" sz="1300" dirty="0"/>
              <a:t>in consumer homes </a:t>
            </a:r>
          </a:p>
          <a:p>
            <a:r>
              <a:rPr lang="en-US" sz="1300" dirty="0"/>
              <a:t>and businesses</a:t>
            </a: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E8C7606-542D-39DC-3D3B-9BD0A06A8DDE}"/>
              </a:ext>
            </a:extLst>
          </p:cNvPr>
          <p:cNvSpPr/>
          <p:nvPr/>
        </p:nvSpPr>
        <p:spPr>
          <a:xfrm>
            <a:off x="3739043" y="5043740"/>
            <a:ext cx="1294895" cy="987384"/>
          </a:xfrm>
          <a:prstGeom prst="wedgeRectCallout">
            <a:avLst>
              <a:gd name="adj1" fmla="val -101625"/>
              <a:gd name="adj2" fmla="val -712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accent6">
                    <a:lumMod val="75000"/>
                  </a:schemeClr>
                </a:solidFill>
              </a:rPr>
              <a:t>Each device sends four quarter hour measurements every hour – and includes data from past 12 hours</a:t>
            </a:r>
          </a:p>
        </p:txBody>
      </p:sp>
    </p:spTree>
    <p:extLst>
      <p:ext uri="{BB962C8B-B14F-4D97-AF65-F5344CB8AC3E}">
        <p14:creationId xmlns:p14="http://schemas.microsoft.com/office/powerpoint/2010/main" val="2018167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14EEC4-52D1-2307-F083-BAB6DE3F43C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C14193D-2817-7F14-C125-A571F96CC0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0"/>
            <a:ext cx="8702162" cy="278297"/>
          </a:xfrm>
        </p:spPr>
        <p:txBody>
          <a:bodyPr/>
          <a:lstStyle/>
          <a:p>
            <a:r>
              <a:rPr lang="en-US" dirty="0"/>
              <a:t>And </a:t>
            </a:r>
            <a:r>
              <a:rPr lang="en-US" i="1" dirty="0"/>
              <a:t>one very specific process</a:t>
            </a:r>
            <a:r>
              <a:rPr lang="en-US" dirty="0"/>
              <a:t> must be H/A </a:t>
            </a:r>
            <a:br>
              <a:rPr lang="en-US" dirty="0"/>
            </a:br>
            <a:r>
              <a:rPr lang="en-US" dirty="0"/>
              <a:t>on weekdays during extended business hours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BF77C6-6E21-C553-5F87-5984C35389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1338165"/>
          </a:xfrm>
        </p:spPr>
        <p:txBody>
          <a:bodyPr/>
          <a:lstStyle/>
          <a:p>
            <a:r>
              <a:rPr lang="en-US" i="1" dirty="0"/>
              <a:t>Highly Available</a:t>
            </a:r>
            <a:r>
              <a:rPr lang="en-US" dirty="0"/>
              <a:t> – no more than a few minutes down time per month</a:t>
            </a:r>
          </a:p>
          <a:p>
            <a:pPr lvl="1"/>
            <a:r>
              <a:rPr lang="en-US" b="1" dirty="0"/>
              <a:t>the device provisioning process carried out by field engineers </a:t>
            </a:r>
            <a:br>
              <a:rPr lang="en-US" b="1" dirty="0"/>
            </a:br>
            <a:r>
              <a:rPr lang="en-US" b="1" dirty="0"/>
              <a:t>on weekdays between 7AM and 6PM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9D50EF-ADDD-CBFE-A30B-5734A984309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89402B-38C4-0F8E-5BBD-A837A7364AD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 dirty="0"/>
          </a:p>
        </p:txBody>
      </p:sp>
      <p:pic>
        <p:nvPicPr>
          <p:cNvPr id="7" name="Graphic 6" descr="Internet Of Things with solid fill">
            <a:extLst>
              <a:ext uri="{FF2B5EF4-FFF2-40B4-BE49-F238E27FC236}">
                <a16:creationId xmlns:a16="http://schemas.microsoft.com/office/drawing/2014/main" id="{5F5DC2DA-B769-AC4D-EE81-842A3571F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1070" y="4247795"/>
            <a:ext cx="914400" cy="9144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45E0DD9-847E-F297-3B80-2A9D76823E80}"/>
              </a:ext>
            </a:extLst>
          </p:cNvPr>
          <p:cNvSpPr/>
          <p:nvPr/>
        </p:nvSpPr>
        <p:spPr>
          <a:xfrm>
            <a:off x="4121528" y="3643367"/>
            <a:ext cx="5280737" cy="2229094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0CDF2B-D9EF-D511-E55E-E009F7B942D3}"/>
              </a:ext>
            </a:extLst>
          </p:cNvPr>
          <p:cNvSpPr txBox="1"/>
          <p:nvPr/>
        </p:nvSpPr>
        <p:spPr>
          <a:xfrm>
            <a:off x="5942581" y="5967246"/>
            <a:ext cx="166116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The IoT Platform</a:t>
            </a:r>
          </a:p>
          <a:p>
            <a:pPr algn="ctr"/>
            <a:r>
              <a:rPr lang="en-US" sz="1300" dirty="0"/>
              <a:t>Cloud Based on Azure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4F57EDD9-D2F6-9302-1DE2-BA641EAA60E8}"/>
              </a:ext>
            </a:extLst>
          </p:cNvPr>
          <p:cNvSpPr/>
          <p:nvPr/>
        </p:nvSpPr>
        <p:spPr>
          <a:xfrm>
            <a:off x="3363437" y="4528584"/>
            <a:ext cx="859692" cy="367323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3G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1731A1-EF5F-7155-A5CA-F396FE4F37DE}"/>
              </a:ext>
            </a:extLst>
          </p:cNvPr>
          <p:cNvSpPr/>
          <p:nvPr/>
        </p:nvSpPr>
        <p:spPr>
          <a:xfrm>
            <a:off x="4586543" y="4409300"/>
            <a:ext cx="789354" cy="51210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IoT Hub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2B6127E-44F0-8961-BA85-83FE4C5EEC3B}"/>
              </a:ext>
            </a:extLst>
          </p:cNvPr>
          <p:cNvSpPr/>
          <p:nvPr/>
        </p:nvSpPr>
        <p:spPr>
          <a:xfrm>
            <a:off x="5566387" y="4614554"/>
            <a:ext cx="789354" cy="207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Function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A3A395-FCC6-C5CC-1AF2-F30EE81BE174}"/>
              </a:ext>
            </a:extLst>
          </p:cNvPr>
          <p:cNvSpPr/>
          <p:nvPr/>
        </p:nvSpPr>
        <p:spPr>
          <a:xfrm>
            <a:off x="5874107" y="4796881"/>
            <a:ext cx="789354" cy="207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Function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08BD90-57A0-34B6-7702-468B5C4F385C}"/>
              </a:ext>
            </a:extLst>
          </p:cNvPr>
          <p:cNvSpPr/>
          <p:nvPr/>
        </p:nvSpPr>
        <p:spPr>
          <a:xfrm>
            <a:off x="5566387" y="5148879"/>
            <a:ext cx="1152768" cy="31820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Event Grid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C7903B46-9154-5BDF-BCF5-6146E71E070D}"/>
              </a:ext>
            </a:extLst>
          </p:cNvPr>
          <p:cNvSpPr/>
          <p:nvPr/>
        </p:nvSpPr>
        <p:spPr>
          <a:xfrm>
            <a:off x="6909650" y="5046173"/>
            <a:ext cx="909169" cy="700291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Influx DB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1AED9-C40E-5625-805D-1373D5118405}"/>
              </a:ext>
            </a:extLst>
          </p:cNvPr>
          <p:cNvSpPr/>
          <p:nvPr/>
        </p:nvSpPr>
        <p:spPr>
          <a:xfrm>
            <a:off x="8878166" y="4162079"/>
            <a:ext cx="906584" cy="5683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Event Platform on Kafka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335A823-BEAD-C72C-702F-8CAFB03131E5}"/>
              </a:ext>
            </a:extLst>
          </p:cNvPr>
          <p:cNvSpPr/>
          <p:nvPr/>
        </p:nvSpPr>
        <p:spPr>
          <a:xfrm>
            <a:off x="8859095" y="4975878"/>
            <a:ext cx="906584" cy="56837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A23B21F-B3AF-0F6A-C5E3-5A9ADB164B96}"/>
              </a:ext>
            </a:extLst>
          </p:cNvPr>
          <p:cNvSpPr/>
          <p:nvPr/>
        </p:nvSpPr>
        <p:spPr>
          <a:xfrm>
            <a:off x="6994826" y="3187370"/>
            <a:ext cx="789354" cy="36121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Mobile App</a:t>
            </a:r>
          </a:p>
        </p:txBody>
      </p:sp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828DA2C0-4CC7-700C-B0BE-6610FD99C7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37275" y="3382318"/>
            <a:ext cx="666653" cy="66665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17FB503-9CD9-18ED-DA4F-961CE097B720}"/>
              </a:ext>
            </a:extLst>
          </p:cNvPr>
          <p:cNvSpPr txBox="1"/>
          <p:nvPr/>
        </p:nvSpPr>
        <p:spPr>
          <a:xfrm>
            <a:off x="2087574" y="5122399"/>
            <a:ext cx="180535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10K – 150K devices</a:t>
            </a:r>
          </a:p>
          <a:p>
            <a:r>
              <a:rPr lang="en-US" sz="1300" dirty="0"/>
              <a:t>in consumer homes </a:t>
            </a:r>
          </a:p>
          <a:p>
            <a:r>
              <a:rPr lang="en-US" sz="1300" dirty="0"/>
              <a:t>and businesses</a:t>
            </a:r>
          </a:p>
        </p:txBody>
      </p:sp>
      <p:pic>
        <p:nvPicPr>
          <p:cNvPr id="21" name="Graphic 20" descr="Smart Phone with solid fill">
            <a:extLst>
              <a:ext uri="{FF2B5EF4-FFF2-40B4-BE49-F238E27FC236}">
                <a16:creationId xmlns:a16="http://schemas.microsoft.com/office/drawing/2014/main" id="{4ACF6680-1766-9427-85AB-876EB968F64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3899" y="3232689"/>
            <a:ext cx="504000" cy="504000"/>
          </a:xfrm>
          <a:prstGeom prst="rect">
            <a:avLst/>
          </a:prstGeom>
        </p:spPr>
      </p:pic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2B6EF0CB-BEBB-C497-8F76-D3DC21D36B49}"/>
              </a:ext>
            </a:extLst>
          </p:cNvPr>
          <p:cNvCxnSpPr>
            <a:endCxn id="18" idx="1"/>
          </p:cNvCxnSpPr>
          <p:nvPr/>
        </p:nvCxnSpPr>
        <p:spPr>
          <a:xfrm flipV="1">
            <a:off x="3061094" y="3367976"/>
            <a:ext cx="3933732" cy="116713"/>
          </a:xfrm>
          <a:prstGeom prst="bent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07EB13F-2CEA-B5C1-7939-E980C4D98B5B}"/>
              </a:ext>
            </a:extLst>
          </p:cNvPr>
          <p:cNvSpPr/>
          <p:nvPr/>
        </p:nvSpPr>
        <p:spPr>
          <a:xfrm>
            <a:off x="6936211" y="3832874"/>
            <a:ext cx="906584" cy="33332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447D0CC4-EB8B-B0E2-67F2-9E3A0ED29F63}"/>
              </a:ext>
            </a:extLst>
          </p:cNvPr>
          <p:cNvCxnSpPr>
            <a:stCxn id="18" idx="2"/>
            <a:endCxn id="23" idx="0"/>
          </p:cNvCxnSpPr>
          <p:nvPr/>
        </p:nvCxnSpPr>
        <p:spPr>
          <a:xfrm rot="5400000">
            <a:off x="7247357" y="3690728"/>
            <a:ext cx="284292" cy="127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48C743B3-B42F-15F1-7836-04530D791387}"/>
              </a:ext>
            </a:extLst>
          </p:cNvPr>
          <p:cNvSpPr/>
          <p:nvPr/>
        </p:nvSpPr>
        <p:spPr>
          <a:xfrm>
            <a:off x="7822268" y="4475676"/>
            <a:ext cx="789354" cy="207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Function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B0CD3D-21AB-E61C-24E6-8ACCDFAB20ED}"/>
              </a:ext>
            </a:extLst>
          </p:cNvPr>
          <p:cNvSpPr/>
          <p:nvPr/>
        </p:nvSpPr>
        <p:spPr>
          <a:xfrm>
            <a:off x="7935435" y="4775632"/>
            <a:ext cx="789354" cy="2079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Function</a:t>
            </a:r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3AAE03B4-A92F-578A-DD51-3424463FA677}"/>
              </a:ext>
            </a:extLst>
          </p:cNvPr>
          <p:cNvSpPr/>
          <p:nvPr/>
        </p:nvSpPr>
        <p:spPr>
          <a:xfrm>
            <a:off x="5719357" y="3811016"/>
            <a:ext cx="846828" cy="56837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PostgreSQL Device DB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C7B32D8A-2B61-3F81-8B0C-973A7DBBB987}"/>
              </a:ext>
            </a:extLst>
          </p:cNvPr>
          <p:cNvSpPr/>
          <p:nvPr/>
        </p:nvSpPr>
        <p:spPr>
          <a:xfrm>
            <a:off x="3739043" y="5029077"/>
            <a:ext cx="1294895" cy="987384"/>
          </a:xfrm>
          <a:prstGeom prst="wedgeRectCallout">
            <a:avLst>
              <a:gd name="adj1" fmla="val -101625"/>
              <a:gd name="adj2" fmla="val -712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i="1" dirty="0">
                <a:solidFill>
                  <a:schemeClr val="accent6">
                    <a:lumMod val="75000"/>
                  </a:schemeClr>
                </a:solidFill>
              </a:rPr>
              <a:t>Each device sends four quarter hour measurements every hour – and includes data from past 12 hours</a:t>
            </a:r>
          </a:p>
        </p:txBody>
      </p:sp>
    </p:spTree>
    <p:extLst>
      <p:ext uri="{BB962C8B-B14F-4D97-AF65-F5344CB8AC3E}">
        <p14:creationId xmlns:p14="http://schemas.microsoft.com/office/powerpoint/2010/main" val="1205679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1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2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1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1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 animBg="1"/>
      <p:bldP spid="2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Watertight contract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6146" name="Picture 2" descr="How To Draft An Iron-Clad Founders' Agreement - Jiah Kim &amp; Associates">
            <a:extLst>
              <a:ext uri="{FF2B5EF4-FFF2-40B4-BE49-F238E27FC236}">
                <a16:creationId xmlns:a16="http://schemas.microsoft.com/office/drawing/2014/main" id="{7195B565-E884-2341-FFE1-876D6D78A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0" y="4087126"/>
            <a:ext cx="2834640" cy="189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111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671B12-4C68-4F90-A02A-E79DEF908C5F}"/>
              </a:ext>
            </a:extLst>
          </p:cNvPr>
          <p:cNvCxnSpPr/>
          <p:nvPr/>
        </p:nvCxnSpPr>
        <p:spPr>
          <a:xfrm>
            <a:off x="6735430" y="3878257"/>
            <a:ext cx="48319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F9E544-9FA8-4DA2-BBD1-344D5F1CB634}"/>
              </a:ext>
            </a:extLst>
          </p:cNvPr>
          <p:cNvCxnSpPr/>
          <p:nvPr/>
        </p:nvCxnSpPr>
        <p:spPr>
          <a:xfrm>
            <a:off x="6721231" y="2229991"/>
            <a:ext cx="48319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5262E9-DF6B-4421-ABF1-C3BA07E9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Breach of Contract – at Dutch Court Systems</a:t>
            </a:r>
            <a:br>
              <a:rPr lang="en-US" sz="2000" dirty="0"/>
            </a:br>
            <a:r>
              <a:rPr lang="en-US" sz="2000" dirty="0"/>
              <a:t>(no obvious technical debt)</a:t>
            </a:r>
            <a:endParaRPr lang="en-US" dirty="0"/>
          </a:p>
        </p:txBody>
      </p:sp>
      <p:pic>
        <p:nvPicPr>
          <p:cNvPr id="10" name="Content Placeholder 9" descr="Group success outline">
            <a:extLst>
              <a:ext uri="{FF2B5EF4-FFF2-40B4-BE49-F238E27FC236}">
                <a16:creationId xmlns:a16="http://schemas.microsoft.com/office/drawing/2014/main" id="{7F98D70B-1990-4321-AB70-F2C594FC7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54139" y="800365"/>
            <a:ext cx="1219200" cy="1219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A00AE-933A-4150-A254-D3B48706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5742B164-73F9-47F2-B2B8-1F1CBB4C4DEC}"/>
              </a:ext>
            </a:extLst>
          </p:cNvPr>
          <p:cNvSpPr/>
          <p:nvPr/>
        </p:nvSpPr>
        <p:spPr>
          <a:xfrm>
            <a:off x="6624000" y="5147733"/>
            <a:ext cx="3358851" cy="132626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 Cases DB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C6381-48BC-40F7-B9E2-81422E6471C2}"/>
              </a:ext>
            </a:extLst>
          </p:cNvPr>
          <p:cNvSpPr/>
          <p:nvPr/>
        </p:nvSpPr>
        <p:spPr>
          <a:xfrm>
            <a:off x="7553148" y="4178616"/>
            <a:ext cx="1500553" cy="771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Entity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5840-3B9F-4B4B-9DDB-DCF5D58D8254}"/>
              </a:ext>
            </a:extLst>
          </p:cNvPr>
          <p:cNvSpPr/>
          <p:nvPr/>
        </p:nvSpPr>
        <p:spPr>
          <a:xfrm>
            <a:off x="7455455" y="2660423"/>
            <a:ext cx="1695935" cy="9691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Composite Business 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D1EA4-A6A4-4B3E-96DF-CE342AF99602}"/>
              </a:ext>
            </a:extLst>
          </p:cNvPr>
          <p:cNvSpPr/>
          <p:nvPr/>
        </p:nvSpPr>
        <p:spPr>
          <a:xfrm>
            <a:off x="7193637" y="1180131"/>
            <a:ext cx="2124793" cy="8394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eCase</a:t>
            </a:r>
            <a:endParaRPr lang="en-US" dirty="0"/>
          </a:p>
          <a:p>
            <a:pPr algn="ctr"/>
            <a:r>
              <a:rPr lang="en-US" dirty="0"/>
              <a:t>Portal</a:t>
            </a:r>
          </a:p>
        </p:txBody>
      </p:sp>
      <p:pic>
        <p:nvPicPr>
          <p:cNvPr id="12" name="Graphic 11" descr="Group with solid fill">
            <a:extLst>
              <a:ext uri="{FF2B5EF4-FFF2-40B4-BE49-F238E27FC236}">
                <a16:creationId xmlns:a16="http://schemas.microsoft.com/office/drawing/2014/main" id="{44939BFC-8E67-468B-BF63-2EAE76ADF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949" y="4324927"/>
            <a:ext cx="1219200" cy="1219200"/>
          </a:xfrm>
          <a:prstGeom prst="rect">
            <a:avLst/>
          </a:prstGeom>
        </p:spPr>
      </p:pic>
      <p:pic>
        <p:nvPicPr>
          <p:cNvPr id="14" name="Graphic 13" descr="Group outline">
            <a:extLst>
              <a:ext uri="{FF2B5EF4-FFF2-40B4-BE49-F238E27FC236}">
                <a16:creationId xmlns:a16="http://schemas.microsoft.com/office/drawing/2014/main" id="{12FA562F-8426-4C94-A60F-3FDDCB611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4139" y="2463449"/>
            <a:ext cx="12192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240A14-5F49-4D32-BD63-C12528402AFD}"/>
              </a:ext>
            </a:extLst>
          </p:cNvPr>
          <p:cNvSpPr txBox="1"/>
          <p:nvPr/>
        </p:nvSpPr>
        <p:spPr>
          <a:xfrm>
            <a:off x="10369422" y="1773665"/>
            <a:ext cx="66620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Team 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466BCC-75D6-47F4-8812-7ED1CFEDC485}"/>
              </a:ext>
            </a:extLst>
          </p:cNvPr>
          <p:cNvSpPr txBox="1"/>
          <p:nvPr/>
        </p:nvSpPr>
        <p:spPr>
          <a:xfrm>
            <a:off x="9936610" y="3430091"/>
            <a:ext cx="13635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Team Linking Pin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2A124-3ADC-48E6-B15D-337E5B343D78}"/>
              </a:ext>
            </a:extLst>
          </p:cNvPr>
          <p:cNvSpPr txBox="1"/>
          <p:nvPr/>
        </p:nvSpPr>
        <p:spPr>
          <a:xfrm>
            <a:off x="10154140" y="5277387"/>
            <a:ext cx="16018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Team On Your Case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7A565874-596A-4EA8-9A10-9E68E9D52DB1}"/>
              </a:ext>
            </a:extLst>
          </p:cNvPr>
          <p:cNvSpPr/>
          <p:nvPr/>
        </p:nvSpPr>
        <p:spPr>
          <a:xfrm>
            <a:off x="4157785" y="4564175"/>
            <a:ext cx="2115113" cy="771117"/>
          </a:xfrm>
          <a:prstGeom prst="wedgeRectCallout">
            <a:avLst>
              <a:gd name="adj1" fmla="val 79177"/>
              <a:gd name="adj2" fmla="val 10304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check constraint was added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9AAA3A45-6349-495C-84B5-441078317DB0}"/>
              </a:ext>
            </a:extLst>
          </p:cNvPr>
          <p:cNvSpPr/>
          <p:nvPr/>
        </p:nvSpPr>
        <p:spPr>
          <a:xfrm>
            <a:off x="4188076" y="1056001"/>
            <a:ext cx="2115113" cy="987255"/>
          </a:xfrm>
          <a:prstGeom prst="wedgeRectCallout">
            <a:avLst>
              <a:gd name="adj1" fmla="val 97899"/>
              <a:gd name="adj2" fmla="val 3040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users could no longer submit court cases 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00DFAD5-EA0F-487B-9D5C-F72268983F9D}"/>
              </a:ext>
            </a:extLst>
          </p:cNvPr>
          <p:cNvSpPr/>
          <p:nvPr/>
        </p:nvSpPr>
        <p:spPr>
          <a:xfrm>
            <a:off x="8157534" y="1989658"/>
            <a:ext cx="291775" cy="55478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D9C3630D-1730-4E65-A119-FC57EDBC9B12}"/>
              </a:ext>
            </a:extLst>
          </p:cNvPr>
          <p:cNvSpPr/>
          <p:nvPr/>
        </p:nvSpPr>
        <p:spPr>
          <a:xfrm>
            <a:off x="8157534" y="3600863"/>
            <a:ext cx="291775" cy="55478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792B61B-A961-4F22-B11A-ACB6F18F428D}"/>
              </a:ext>
            </a:extLst>
          </p:cNvPr>
          <p:cNvSpPr/>
          <p:nvPr/>
        </p:nvSpPr>
        <p:spPr>
          <a:xfrm>
            <a:off x="8157534" y="4855967"/>
            <a:ext cx="291775" cy="55478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A137C3-D2DA-41A6-B44A-F2623EAFF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93763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671B12-4C68-4F90-A02A-E79DEF908C5F}"/>
              </a:ext>
            </a:extLst>
          </p:cNvPr>
          <p:cNvCxnSpPr/>
          <p:nvPr/>
        </p:nvCxnSpPr>
        <p:spPr>
          <a:xfrm>
            <a:off x="6735430" y="3878257"/>
            <a:ext cx="48319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F9E544-9FA8-4DA2-BBD1-344D5F1CB634}"/>
              </a:ext>
            </a:extLst>
          </p:cNvPr>
          <p:cNvCxnSpPr/>
          <p:nvPr/>
        </p:nvCxnSpPr>
        <p:spPr>
          <a:xfrm>
            <a:off x="6721231" y="2229991"/>
            <a:ext cx="4831919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BA5262E9-DF6B-4421-ABF1-C3BA07E9D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Breach of Contract – at Dutch Court Systems</a:t>
            </a:r>
            <a:br>
              <a:rPr lang="en-US" sz="2000" dirty="0"/>
            </a:br>
            <a:r>
              <a:rPr lang="en-US" sz="2000" dirty="0"/>
              <a:t>Process Refinement</a:t>
            </a:r>
          </a:p>
        </p:txBody>
      </p:sp>
      <p:pic>
        <p:nvPicPr>
          <p:cNvPr id="10" name="Content Placeholder 9" descr="Group success outline">
            <a:extLst>
              <a:ext uri="{FF2B5EF4-FFF2-40B4-BE49-F238E27FC236}">
                <a16:creationId xmlns:a16="http://schemas.microsoft.com/office/drawing/2014/main" id="{7F98D70B-1990-4321-AB70-F2C594FC7B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74976" y="828296"/>
            <a:ext cx="1219200" cy="12192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A00AE-933A-4150-A254-D3B487066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5742B164-73F9-47F2-B2B8-1F1CBB4C4DEC}"/>
              </a:ext>
            </a:extLst>
          </p:cNvPr>
          <p:cNvSpPr/>
          <p:nvPr/>
        </p:nvSpPr>
        <p:spPr>
          <a:xfrm>
            <a:off x="6624000" y="5147733"/>
            <a:ext cx="3358851" cy="132626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Court Cases DB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D7C6381-48BC-40F7-B9E2-81422E6471C2}"/>
              </a:ext>
            </a:extLst>
          </p:cNvPr>
          <p:cNvSpPr/>
          <p:nvPr/>
        </p:nvSpPr>
        <p:spPr>
          <a:xfrm>
            <a:off x="7553148" y="4178616"/>
            <a:ext cx="1500553" cy="7711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Entity Service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8D5840-3B9F-4B4B-9DDB-DCF5D58D8254}"/>
              </a:ext>
            </a:extLst>
          </p:cNvPr>
          <p:cNvSpPr/>
          <p:nvPr/>
        </p:nvSpPr>
        <p:spPr>
          <a:xfrm>
            <a:off x="7455455" y="2660423"/>
            <a:ext cx="1695935" cy="969117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Composite Business  Service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3FD1EA4-A6A4-4B3E-96DF-CE342AF99602}"/>
              </a:ext>
            </a:extLst>
          </p:cNvPr>
          <p:cNvSpPr/>
          <p:nvPr/>
        </p:nvSpPr>
        <p:spPr>
          <a:xfrm>
            <a:off x="7193637" y="1180131"/>
            <a:ext cx="2124793" cy="8394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eCase</a:t>
            </a:r>
            <a:endParaRPr lang="en-US" dirty="0"/>
          </a:p>
          <a:p>
            <a:pPr algn="ctr"/>
            <a:r>
              <a:rPr lang="en-US" dirty="0"/>
              <a:t>Portal</a:t>
            </a:r>
          </a:p>
        </p:txBody>
      </p:sp>
      <p:pic>
        <p:nvPicPr>
          <p:cNvPr id="12" name="Graphic 11" descr="Group with solid fill">
            <a:extLst>
              <a:ext uri="{FF2B5EF4-FFF2-40B4-BE49-F238E27FC236}">
                <a16:creationId xmlns:a16="http://schemas.microsoft.com/office/drawing/2014/main" id="{44939BFC-8E67-468B-BF63-2EAE76ADFE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3949" y="4324927"/>
            <a:ext cx="1219200" cy="1219200"/>
          </a:xfrm>
          <a:prstGeom prst="rect">
            <a:avLst/>
          </a:prstGeom>
        </p:spPr>
      </p:pic>
      <p:pic>
        <p:nvPicPr>
          <p:cNvPr id="14" name="Graphic 13" descr="Group outline">
            <a:extLst>
              <a:ext uri="{FF2B5EF4-FFF2-40B4-BE49-F238E27FC236}">
                <a16:creationId xmlns:a16="http://schemas.microsoft.com/office/drawing/2014/main" id="{12FA562F-8426-4C94-A60F-3FDDCB6119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154139" y="2463449"/>
            <a:ext cx="1219200" cy="12192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5240A14-5F49-4D32-BD63-C12528402AFD}"/>
              </a:ext>
            </a:extLst>
          </p:cNvPr>
          <p:cNvSpPr txBox="1"/>
          <p:nvPr/>
        </p:nvSpPr>
        <p:spPr>
          <a:xfrm>
            <a:off x="10369422" y="1773665"/>
            <a:ext cx="666208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Team UI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466BCC-75D6-47F4-8812-7ED1CFEDC485}"/>
              </a:ext>
            </a:extLst>
          </p:cNvPr>
          <p:cNvSpPr txBox="1"/>
          <p:nvPr/>
        </p:nvSpPr>
        <p:spPr>
          <a:xfrm>
            <a:off x="9936610" y="3430091"/>
            <a:ext cx="136351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Team Linking Pin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D2A124-3ADC-48E6-B15D-337E5B343D78}"/>
              </a:ext>
            </a:extLst>
          </p:cNvPr>
          <p:cNvSpPr txBox="1"/>
          <p:nvPr/>
        </p:nvSpPr>
        <p:spPr>
          <a:xfrm>
            <a:off x="10154140" y="5277387"/>
            <a:ext cx="160184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/>
              <a:t>Team On Your Case</a:t>
            </a: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E00DFAD5-EA0F-487B-9D5C-F72268983F9D}"/>
              </a:ext>
            </a:extLst>
          </p:cNvPr>
          <p:cNvSpPr/>
          <p:nvPr/>
        </p:nvSpPr>
        <p:spPr>
          <a:xfrm>
            <a:off x="8157534" y="1989658"/>
            <a:ext cx="291775" cy="55478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D9C3630D-1730-4E65-A119-FC57EDBC9B12}"/>
              </a:ext>
            </a:extLst>
          </p:cNvPr>
          <p:cNvSpPr/>
          <p:nvPr/>
        </p:nvSpPr>
        <p:spPr>
          <a:xfrm>
            <a:off x="8157534" y="3600863"/>
            <a:ext cx="291775" cy="55478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B792B61B-A961-4F22-B11A-ACB6F18F428D}"/>
              </a:ext>
            </a:extLst>
          </p:cNvPr>
          <p:cNvSpPr/>
          <p:nvPr/>
        </p:nvSpPr>
        <p:spPr>
          <a:xfrm>
            <a:off x="8157534" y="4855967"/>
            <a:ext cx="291775" cy="554789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Graphic 8" descr="Suitcase with solid fill">
            <a:extLst>
              <a:ext uri="{FF2B5EF4-FFF2-40B4-BE49-F238E27FC236}">
                <a16:creationId xmlns:a16="http://schemas.microsoft.com/office/drawing/2014/main" id="{913E67CE-A838-45AE-8293-A05781A940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370824" y="4340133"/>
            <a:ext cx="1219200" cy="1219200"/>
          </a:xfrm>
          <a:prstGeom prst="rect">
            <a:avLst/>
          </a:prstGeom>
        </p:spPr>
      </p:pic>
      <p:pic>
        <p:nvPicPr>
          <p:cNvPr id="13" name="Graphic 12" descr="Suitcase outline">
            <a:extLst>
              <a:ext uri="{FF2B5EF4-FFF2-40B4-BE49-F238E27FC236}">
                <a16:creationId xmlns:a16="http://schemas.microsoft.com/office/drawing/2014/main" id="{DD0DFA01-D91F-4D60-B01E-57CB8E3F49D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73909" y="3759344"/>
            <a:ext cx="1219200" cy="1219200"/>
          </a:xfrm>
          <a:prstGeom prst="rect">
            <a:avLst/>
          </a:pr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394CF49-F6ED-4F89-BB13-37010BB9E2CE}"/>
              </a:ext>
            </a:extLst>
          </p:cNvPr>
          <p:cNvSpPr/>
          <p:nvPr/>
        </p:nvSpPr>
        <p:spPr>
          <a:xfrm>
            <a:off x="4907280" y="1554480"/>
            <a:ext cx="2255520" cy="2509520"/>
          </a:xfrm>
          <a:custGeom>
            <a:avLst/>
            <a:gdLst>
              <a:gd name="connsiteX0" fmla="*/ 2255520 w 2255520"/>
              <a:gd name="connsiteY0" fmla="*/ 0 h 2509520"/>
              <a:gd name="connsiteX1" fmla="*/ 467360 w 2255520"/>
              <a:gd name="connsiteY1" fmla="*/ 508000 h 2509520"/>
              <a:gd name="connsiteX2" fmla="*/ 0 w 2255520"/>
              <a:gd name="connsiteY2" fmla="*/ 2509520 h 2509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55520" h="2509520" fill="none" extrusionOk="0">
                <a:moveTo>
                  <a:pt x="2255520" y="0"/>
                </a:moveTo>
                <a:cubicBezTo>
                  <a:pt x="1544292" y="83819"/>
                  <a:pt x="908311" y="81392"/>
                  <a:pt x="467360" y="508000"/>
                </a:cubicBezTo>
                <a:cubicBezTo>
                  <a:pt x="180993" y="950051"/>
                  <a:pt x="-98830" y="1675664"/>
                  <a:pt x="0" y="2509520"/>
                </a:cubicBezTo>
              </a:path>
              <a:path w="2255520" h="2509520" stroke="0" extrusionOk="0">
                <a:moveTo>
                  <a:pt x="2255520" y="0"/>
                </a:moveTo>
                <a:cubicBezTo>
                  <a:pt x="1467869" y="46392"/>
                  <a:pt x="844724" y="128376"/>
                  <a:pt x="467360" y="508000"/>
                </a:cubicBezTo>
                <a:cubicBezTo>
                  <a:pt x="132874" y="949184"/>
                  <a:pt x="-14387" y="1633127"/>
                  <a:pt x="0" y="2509520"/>
                </a:cubicBezTo>
              </a:path>
            </a:pathLst>
          </a:custGeom>
          <a:ln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268953324">
                  <a:custGeom>
                    <a:avLst/>
                    <a:gdLst>
                      <a:gd name="connsiteX0" fmla="*/ 1691640 w 1691640"/>
                      <a:gd name="connsiteY0" fmla="*/ 0 h 1882140"/>
                      <a:gd name="connsiteX1" fmla="*/ 350520 w 1691640"/>
                      <a:gd name="connsiteY1" fmla="*/ 381000 h 1882140"/>
                      <a:gd name="connsiteX2" fmla="*/ 0 w 1691640"/>
                      <a:gd name="connsiteY2" fmla="*/ 1882140 h 188214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691640" h="1882140">
                        <a:moveTo>
                          <a:pt x="1691640" y="0"/>
                        </a:moveTo>
                        <a:cubicBezTo>
                          <a:pt x="1162050" y="33655"/>
                          <a:pt x="632460" y="67310"/>
                          <a:pt x="350520" y="381000"/>
                        </a:cubicBezTo>
                        <a:cubicBezTo>
                          <a:pt x="68580" y="694690"/>
                          <a:pt x="34290" y="1288415"/>
                          <a:pt x="0" y="1882140"/>
                        </a:cubicBezTo>
                      </a:path>
                    </a:pathLst>
                  </a:cu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E28FBE8A-F7AD-44EB-B388-D7C4387CB413}"/>
              </a:ext>
            </a:extLst>
          </p:cNvPr>
          <p:cNvSpPr/>
          <p:nvPr/>
        </p:nvSpPr>
        <p:spPr>
          <a:xfrm>
            <a:off x="5975210" y="3139440"/>
            <a:ext cx="1400951" cy="1341120"/>
          </a:xfrm>
          <a:custGeom>
            <a:avLst/>
            <a:gdLst>
              <a:gd name="connsiteX0" fmla="*/ 1050713 w 1050713"/>
              <a:gd name="connsiteY0" fmla="*/ 0 h 1005840"/>
              <a:gd name="connsiteX1" fmla="*/ 143933 w 1050713"/>
              <a:gd name="connsiteY1" fmla="*/ 327660 h 1005840"/>
              <a:gd name="connsiteX2" fmla="*/ 14393 w 1050713"/>
              <a:gd name="connsiteY2" fmla="*/ 1005840 h 1005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0713" h="1005840">
                <a:moveTo>
                  <a:pt x="1050713" y="0"/>
                </a:moveTo>
                <a:cubicBezTo>
                  <a:pt x="683683" y="80010"/>
                  <a:pt x="316653" y="160020"/>
                  <a:pt x="143933" y="327660"/>
                </a:cubicBezTo>
                <a:cubicBezTo>
                  <a:pt x="-28787" y="495300"/>
                  <a:pt x="-7197" y="750570"/>
                  <a:pt x="14393" y="1005840"/>
                </a:cubicBezTo>
              </a:path>
            </a:pathLst>
          </a:custGeom>
          <a:ln>
            <a:solidFill>
              <a:srgbClr val="FBD100"/>
            </a:solidFill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103912513"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A076A51B-7509-4374-BABE-64913191B855}"/>
              </a:ext>
            </a:extLst>
          </p:cNvPr>
          <p:cNvSpPr/>
          <p:nvPr/>
        </p:nvSpPr>
        <p:spPr>
          <a:xfrm>
            <a:off x="156309" y="3910060"/>
            <a:ext cx="4048889" cy="1219200"/>
          </a:xfrm>
          <a:prstGeom prst="wedgeRectCallout">
            <a:avLst>
              <a:gd name="adj1" fmla="val 72927"/>
              <a:gd name="adj2" fmla="val 108054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Every team prepares test set </a:t>
            </a:r>
          </a:p>
          <a:p>
            <a:pPr algn="ctr"/>
            <a:r>
              <a:rPr lang="en-US" dirty="0"/>
              <a:t>for other teams to automatically run when they roll out any changes</a:t>
            </a:r>
          </a:p>
        </p:txBody>
      </p:sp>
      <p:pic>
        <p:nvPicPr>
          <p:cNvPr id="30" name="Graphic 29" descr="Continuous Improvement outline">
            <a:extLst>
              <a:ext uri="{FF2B5EF4-FFF2-40B4-BE49-F238E27FC236}">
                <a16:creationId xmlns:a16="http://schemas.microsoft.com/office/drawing/2014/main" id="{3646BD21-F1B6-46A8-859F-9AD9649FCE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26000" y="5303520"/>
            <a:ext cx="1219200" cy="12192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5A21DD-A8C9-483A-9C96-4A9893AD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266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losing your religion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25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F7B4744-FBEB-F711-30E5-05A3BB69A2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8026" y="3976816"/>
            <a:ext cx="2266667" cy="2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5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200" dirty="0"/>
              <a:t>single source of </a:t>
            </a:r>
            <a:r>
              <a:rPr lang="nl-NL" sz="2200" dirty="0" err="1"/>
              <a:t>truth</a:t>
            </a:r>
            <a:endParaRPr lang="en-NL" sz="2200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647" y="1213687"/>
            <a:ext cx="1219200" cy="12192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sz="14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771841" y="2470601"/>
            <a:ext cx="2601600" cy="150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915845" y="4490201"/>
            <a:ext cx="2601600" cy="15072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 rot="10800000">
            <a:off x="3844887" y="5625327"/>
            <a:ext cx="894404" cy="912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3446192" y="6155150"/>
            <a:ext cx="4376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400" dirty="0"/>
              <a:t>batch</a:t>
            </a:r>
            <a:endParaRPr lang="en-NL" sz="14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904" y="1893903"/>
            <a:ext cx="1219200" cy="1219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77" y="3288601"/>
            <a:ext cx="1219200" cy="1219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041" y="3832431"/>
            <a:ext cx="1219200" cy="12192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1041" y="4599201"/>
            <a:ext cx="1219200" cy="12192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0649" y="1557551"/>
            <a:ext cx="1219200" cy="12192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56093" y="2393815"/>
            <a:ext cx="1219200" cy="1219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410241" y="2393815"/>
            <a:ext cx="361600" cy="21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232679" y="2722009"/>
            <a:ext cx="1539163" cy="50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798267" y="3485551"/>
            <a:ext cx="973575" cy="49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591042" y="3933002"/>
            <a:ext cx="455508" cy="87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605278" y="4921801"/>
            <a:ext cx="1239609" cy="3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232679" y="2877907"/>
            <a:ext cx="2683167" cy="2147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06713" y="3997401"/>
            <a:ext cx="1219200" cy="1219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9534457" y="2158167"/>
            <a:ext cx="2006400" cy="132035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9702564" y="3711878"/>
            <a:ext cx="2006400" cy="1320356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8000063" y="855923"/>
            <a:ext cx="2006400" cy="1320356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7069939" y="1853714"/>
            <a:ext cx="679875" cy="608905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7888033" y="3658710"/>
            <a:ext cx="1489372" cy="60890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7782662" y="4553948"/>
            <a:ext cx="1489372" cy="60890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7267498" y="2490373"/>
            <a:ext cx="2128172" cy="60890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55300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be 31">
            <a:extLst>
              <a:ext uri="{FF2B5EF4-FFF2-40B4-BE49-F238E27FC236}">
                <a16:creationId xmlns:a16="http://schemas.microsoft.com/office/drawing/2014/main" id="{45E4F480-6D3A-4F9F-A4FF-9D17B2CA19F9}"/>
              </a:ext>
            </a:extLst>
          </p:cNvPr>
          <p:cNvSpPr/>
          <p:nvPr/>
        </p:nvSpPr>
        <p:spPr>
          <a:xfrm>
            <a:off x="5859045" y="2481408"/>
            <a:ext cx="1933403" cy="1943475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Enterprise Service Bus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Choking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single source of </a:t>
            </a:r>
            <a:r>
              <a:rPr lang="nl-NL" dirty="0" err="1"/>
              <a:t>thruth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647" y="1213687"/>
            <a:ext cx="1219200" cy="12192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sz="14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771841" y="2470601"/>
            <a:ext cx="2601600" cy="150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915845" y="4490201"/>
            <a:ext cx="2601600" cy="15072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 rot="10800000">
            <a:off x="3844887" y="5625327"/>
            <a:ext cx="894404" cy="912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3446192" y="6155150"/>
            <a:ext cx="4376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400" dirty="0"/>
              <a:t>batch</a:t>
            </a:r>
            <a:endParaRPr lang="en-NL" sz="14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904" y="1893903"/>
            <a:ext cx="1219200" cy="1219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77" y="3288601"/>
            <a:ext cx="1219200" cy="1219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041" y="3832431"/>
            <a:ext cx="1219200" cy="12192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1041" y="4599201"/>
            <a:ext cx="1219200" cy="12192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0649" y="1557551"/>
            <a:ext cx="1219200" cy="12192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56093" y="2393815"/>
            <a:ext cx="1219200" cy="1219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410241" y="2393815"/>
            <a:ext cx="361600" cy="21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232679" y="2722009"/>
            <a:ext cx="1539163" cy="50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798267" y="3485551"/>
            <a:ext cx="973575" cy="49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591042" y="3933002"/>
            <a:ext cx="455508" cy="87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605278" y="4921801"/>
            <a:ext cx="1239609" cy="3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232679" y="2877907"/>
            <a:ext cx="2683167" cy="2147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06713" y="3997401"/>
            <a:ext cx="1219200" cy="1219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9534457" y="2158167"/>
            <a:ext cx="2006400" cy="132035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9702564" y="3711878"/>
            <a:ext cx="2006400" cy="1320356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8000063" y="855923"/>
            <a:ext cx="2006400" cy="1320356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8286401">
            <a:off x="7577824" y="2042320"/>
            <a:ext cx="679875" cy="608905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1046941">
            <a:off x="7874606" y="4000393"/>
            <a:ext cx="2017791" cy="60890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7599366" y="2953822"/>
            <a:ext cx="2128172" cy="60890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088462C-2DB4-4595-BD31-842C4ACC22DC}"/>
              </a:ext>
            </a:extLst>
          </p:cNvPr>
          <p:cNvCxnSpPr>
            <a:cxnSpLocks/>
          </p:cNvCxnSpPr>
          <p:nvPr/>
        </p:nvCxnSpPr>
        <p:spPr>
          <a:xfrm rot="10800000">
            <a:off x="5373443" y="3087566"/>
            <a:ext cx="485604" cy="47062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2AA3B61-7C00-4F2A-93D1-165787E1480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6647" y="4076883"/>
            <a:ext cx="605108" cy="59200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33">
            <a:extLst>
              <a:ext uri="{FF2B5EF4-FFF2-40B4-BE49-F238E27FC236}">
                <a16:creationId xmlns:a16="http://schemas.microsoft.com/office/drawing/2014/main" id="{BF312686-53C2-4141-87C3-36623B60B6A3}"/>
              </a:ext>
            </a:extLst>
          </p:cNvPr>
          <p:cNvSpPr/>
          <p:nvPr/>
        </p:nvSpPr>
        <p:spPr>
          <a:xfrm>
            <a:off x="5653853" y="868289"/>
            <a:ext cx="2006400" cy="1320356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Customer Portal</a:t>
            </a:r>
            <a:endParaRPr lang="en-NL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0640A1F-3E2A-4125-84B0-938AD331BD12}"/>
              </a:ext>
            </a:extLst>
          </p:cNvPr>
          <p:cNvSpPr/>
          <p:nvPr/>
        </p:nvSpPr>
        <p:spPr>
          <a:xfrm>
            <a:off x="6733732" y="2091665"/>
            <a:ext cx="582909" cy="51333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2592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ube 31">
            <a:extLst>
              <a:ext uri="{FF2B5EF4-FFF2-40B4-BE49-F238E27FC236}">
                <a16:creationId xmlns:a16="http://schemas.microsoft.com/office/drawing/2014/main" id="{45E4F480-6D3A-4F9F-A4FF-9D17B2CA19F9}"/>
              </a:ext>
            </a:extLst>
          </p:cNvPr>
          <p:cNvSpPr/>
          <p:nvPr/>
        </p:nvSpPr>
        <p:spPr>
          <a:xfrm>
            <a:off x="5859045" y="2481408"/>
            <a:ext cx="1933403" cy="1943475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Enterprise Service Bus</a:t>
            </a:r>
            <a:endParaRPr lang="en-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Choking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single source of </a:t>
            </a:r>
            <a:r>
              <a:rPr lang="nl-NL" dirty="0" err="1"/>
              <a:t>thruth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16647" y="1213687"/>
            <a:ext cx="1219200" cy="12192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sz="14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771841" y="2470601"/>
            <a:ext cx="2601600" cy="150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915845" y="4490201"/>
            <a:ext cx="2601600" cy="15072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 rot="10800000">
            <a:off x="3844887" y="5625327"/>
            <a:ext cx="894404" cy="912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3446192" y="6155150"/>
            <a:ext cx="4376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400" dirty="0"/>
              <a:t>batch</a:t>
            </a:r>
            <a:endParaRPr lang="en-NL" sz="14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9904" y="1893903"/>
            <a:ext cx="1219200" cy="1219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677" y="3288601"/>
            <a:ext cx="1219200" cy="1219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3041" y="3832431"/>
            <a:ext cx="1219200" cy="12192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91041" y="4599201"/>
            <a:ext cx="1219200" cy="12192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80649" y="1557551"/>
            <a:ext cx="1219200" cy="12192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-156093" y="2393815"/>
            <a:ext cx="1219200" cy="12192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410241" y="2393815"/>
            <a:ext cx="361600" cy="211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232679" y="2722009"/>
            <a:ext cx="1539163" cy="5021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798267" y="3485551"/>
            <a:ext cx="973575" cy="4922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591042" y="3933002"/>
            <a:ext cx="455508" cy="872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605278" y="4921801"/>
            <a:ext cx="1239609" cy="3144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232679" y="2877907"/>
            <a:ext cx="2683167" cy="214741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606713" y="3997401"/>
            <a:ext cx="1219200" cy="12192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9534457" y="2158167"/>
            <a:ext cx="2006400" cy="132035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9702564" y="3711878"/>
            <a:ext cx="2006400" cy="1320356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8000063" y="855923"/>
            <a:ext cx="2006400" cy="1320356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8286401">
            <a:off x="7577824" y="2042320"/>
            <a:ext cx="679875" cy="608905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1046941">
            <a:off x="7874606" y="4000393"/>
            <a:ext cx="2017791" cy="60890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7599366" y="2953822"/>
            <a:ext cx="2128172" cy="60890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9088462C-2DB4-4595-BD31-842C4ACC22DC}"/>
              </a:ext>
            </a:extLst>
          </p:cNvPr>
          <p:cNvCxnSpPr>
            <a:cxnSpLocks/>
          </p:cNvCxnSpPr>
          <p:nvPr/>
        </p:nvCxnSpPr>
        <p:spPr>
          <a:xfrm rot="10800000">
            <a:off x="5373443" y="3087566"/>
            <a:ext cx="485604" cy="470620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2AA3B61-7C00-4F2A-93D1-165787E14803}"/>
              </a:ext>
            </a:extLst>
          </p:cNvPr>
          <p:cNvCxnSpPr>
            <a:cxnSpLocks/>
          </p:cNvCxnSpPr>
          <p:nvPr/>
        </p:nvCxnSpPr>
        <p:spPr>
          <a:xfrm rot="10800000" flipV="1">
            <a:off x="5216647" y="4076883"/>
            <a:ext cx="605108" cy="592000"/>
          </a:xfrm>
          <a:prstGeom prst="bent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ube 33">
            <a:extLst>
              <a:ext uri="{FF2B5EF4-FFF2-40B4-BE49-F238E27FC236}">
                <a16:creationId xmlns:a16="http://schemas.microsoft.com/office/drawing/2014/main" id="{BF312686-53C2-4141-87C3-36623B60B6A3}"/>
              </a:ext>
            </a:extLst>
          </p:cNvPr>
          <p:cNvSpPr/>
          <p:nvPr/>
        </p:nvSpPr>
        <p:spPr>
          <a:xfrm>
            <a:off x="5653853" y="868289"/>
            <a:ext cx="2006400" cy="1320356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Customer Portal</a:t>
            </a:r>
            <a:endParaRPr lang="en-NL" dirty="0"/>
          </a:p>
        </p:txBody>
      </p:sp>
      <p:sp>
        <p:nvSpPr>
          <p:cNvPr id="3" name="Arrow: Down 2">
            <a:extLst>
              <a:ext uri="{FF2B5EF4-FFF2-40B4-BE49-F238E27FC236}">
                <a16:creationId xmlns:a16="http://schemas.microsoft.com/office/drawing/2014/main" id="{30640A1F-3E2A-4125-84B0-938AD331BD12}"/>
              </a:ext>
            </a:extLst>
          </p:cNvPr>
          <p:cNvSpPr/>
          <p:nvPr/>
        </p:nvSpPr>
        <p:spPr>
          <a:xfrm>
            <a:off x="6733732" y="2091665"/>
            <a:ext cx="582909" cy="51333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2D46F4A8-0EFC-40D8-91C1-0FB8840EC0B7}"/>
              </a:ext>
            </a:extLst>
          </p:cNvPr>
          <p:cNvSpPr/>
          <p:nvPr/>
        </p:nvSpPr>
        <p:spPr>
          <a:xfrm>
            <a:off x="8891753" y="4668885"/>
            <a:ext cx="3053495" cy="1821784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Systems, </a:t>
            </a:r>
          </a:p>
          <a:p>
            <a:pPr algn="ctr"/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Sizing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&amp;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Cost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&amp;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Complexity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ESB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A7568E6-577B-4B18-91BD-890C90D3B8D1}"/>
              </a:ext>
            </a:extLst>
          </p:cNvPr>
          <p:cNvSpPr/>
          <p:nvPr/>
        </p:nvSpPr>
        <p:spPr>
          <a:xfrm>
            <a:off x="5034379" y="1124607"/>
            <a:ext cx="2881992" cy="5265683"/>
          </a:xfrm>
          <a:custGeom>
            <a:avLst/>
            <a:gdLst>
              <a:gd name="connsiteX0" fmla="*/ 1568726 w 2161494"/>
              <a:gd name="connsiteY0" fmla="*/ 3949262 h 3949262"/>
              <a:gd name="connsiteX1" fmla="*/ 2159933 w 2161494"/>
              <a:gd name="connsiteY1" fmla="*/ 3058511 h 3949262"/>
              <a:gd name="connsiteX2" fmla="*/ 1718499 w 2161494"/>
              <a:gd name="connsiteY2" fmla="*/ 2364828 h 3949262"/>
              <a:gd name="connsiteX3" fmla="*/ 1040582 w 2161494"/>
              <a:gd name="connsiteY3" fmla="*/ 1970690 h 3949262"/>
              <a:gd name="connsiteX4" fmla="*/ 898692 w 2161494"/>
              <a:gd name="connsiteY4" fmla="*/ 938048 h 3949262"/>
              <a:gd name="connsiteX5" fmla="*/ 78885 w 2161494"/>
              <a:gd name="connsiteY5" fmla="*/ 851338 h 3949262"/>
              <a:gd name="connsiteX6" fmla="*/ 78885 w 2161494"/>
              <a:gd name="connsiteY6" fmla="*/ 0 h 3949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61494" h="3949262">
                <a:moveTo>
                  <a:pt x="1568726" y="3949262"/>
                </a:moveTo>
                <a:cubicBezTo>
                  <a:pt x="1851848" y="3635922"/>
                  <a:pt x="2134971" y="3322583"/>
                  <a:pt x="2159933" y="3058511"/>
                </a:cubicBezTo>
                <a:cubicBezTo>
                  <a:pt x="2184895" y="2794439"/>
                  <a:pt x="1905057" y="2546131"/>
                  <a:pt x="1718499" y="2364828"/>
                </a:cubicBezTo>
                <a:cubicBezTo>
                  <a:pt x="1531941" y="2183525"/>
                  <a:pt x="1177216" y="2208487"/>
                  <a:pt x="1040582" y="1970690"/>
                </a:cubicBezTo>
                <a:cubicBezTo>
                  <a:pt x="903947" y="1732893"/>
                  <a:pt x="1058975" y="1124607"/>
                  <a:pt x="898692" y="938048"/>
                </a:cubicBezTo>
                <a:cubicBezTo>
                  <a:pt x="738409" y="751489"/>
                  <a:pt x="215519" y="1007679"/>
                  <a:pt x="78885" y="851338"/>
                </a:cubicBezTo>
                <a:cubicBezTo>
                  <a:pt x="-57749" y="694997"/>
                  <a:pt x="10568" y="347498"/>
                  <a:pt x="78885" y="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39" name="Picture 2" descr="Image result for stop">
            <a:extLst>
              <a:ext uri="{FF2B5EF4-FFF2-40B4-BE49-F238E27FC236}">
                <a16:creationId xmlns:a16="http://schemas.microsoft.com/office/drawing/2014/main" id="{F233A9A9-E1E1-4088-99BE-7C18A838AA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21" y="1265312"/>
            <a:ext cx="987472" cy="98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Related image">
            <a:extLst>
              <a:ext uri="{FF2B5EF4-FFF2-40B4-BE49-F238E27FC236}">
                <a16:creationId xmlns:a16="http://schemas.microsoft.com/office/drawing/2014/main" id="{5F259329-230B-4924-A798-FA07F4BB1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783" y="2006043"/>
            <a:ext cx="1238800" cy="12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530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double tongue </a:t>
            </a:r>
            <a:br>
              <a:rPr lang="nl-NL" dirty="0"/>
            </a:br>
            <a:r>
              <a:rPr lang="nl-NL" dirty="0" err="1"/>
              <a:t>cloning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single source of </a:t>
            </a:r>
            <a:r>
              <a:rPr lang="nl-NL" dirty="0" err="1"/>
              <a:t>thruth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sz="14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54704" y="1690104"/>
            <a:ext cx="2601600" cy="150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1298708" y="3709704"/>
            <a:ext cx="2601600" cy="15072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10350457" y="2158167"/>
            <a:ext cx="2006400" cy="132035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10518564" y="3711878"/>
            <a:ext cx="2006400" cy="1320356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8816063" y="855923"/>
            <a:ext cx="2006400" cy="1320356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7885939" y="1853714"/>
            <a:ext cx="679875" cy="608905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8704033" y="3658710"/>
            <a:ext cx="1489372" cy="60890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8598662" y="4553948"/>
            <a:ext cx="1489372" cy="60890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8083498" y="2490373"/>
            <a:ext cx="2128172" cy="60890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3319734" y="1066104"/>
            <a:ext cx="1536007" cy="5328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7345626" y="1152045"/>
            <a:ext cx="1536007" cy="5328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5952640" y="2474629"/>
            <a:ext cx="1464061" cy="912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6224705" y="4020184"/>
            <a:ext cx="1772843" cy="1289235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sp>
        <p:nvSpPr>
          <p:cNvPr id="17" name="Cube 16">
            <a:extLst>
              <a:ext uri="{FF2B5EF4-FFF2-40B4-BE49-F238E27FC236}">
                <a16:creationId xmlns:a16="http://schemas.microsoft.com/office/drawing/2014/main" id="{A20F8C64-E9A4-4CDB-B7C5-06E15C69F288}"/>
              </a:ext>
            </a:extLst>
          </p:cNvPr>
          <p:cNvSpPr/>
          <p:nvPr/>
        </p:nvSpPr>
        <p:spPr>
          <a:xfrm>
            <a:off x="6237148" y="1171857"/>
            <a:ext cx="1605627" cy="909883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Customer Portal</a:t>
            </a:r>
            <a:endParaRPr lang="en-NL" dirty="0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92A01C47-2F13-47C5-8567-044BB4EE4AC8}"/>
              </a:ext>
            </a:extLst>
          </p:cNvPr>
          <p:cNvSpPr/>
          <p:nvPr/>
        </p:nvSpPr>
        <p:spPr>
          <a:xfrm>
            <a:off x="6920251" y="2031548"/>
            <a:ext cx="582909" cy="51333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5705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4" y="1854201"/>
            <a:ext cx="4358216" cy="4358217"/>
          </a:xfrm>
        </p:spPr>
        <p:txBody>
          <a:bodyPr/>
          <a:lstStyle/>
          <a:p>
            <a:r>
              <a:rPr lang="en-US" sz="3200" dirty="0"/>
              <a:t>Architecture Bloopers</a:t>
            </a:r>
            <a:br>
              <a:rPr lang="en-US" sz="3200" dirty="0"/>
            </a:br>
            <a:br>
              <a:rPr lang="en-US" sz="3200" dirty="0"/>
            </a:br>
            <a:r>
              <a:rPr lang="en-US" sz="3200" dirty="0"/>
              <a:t>scary, funny, educational</a:t>
            </a:r>
            <a:endParaRPr lang="nl-NL" sz="32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4837754"/>
            <a:ext cx="4359367" cy="1350279"/>
          </a:xfrm>
        </p:spPr>
        <p:txBody>
          <a:bodyPr/>
          <a:lstStyle/>
          <a:p>
            <a:r>
              <a:rPr lang="nl-NL" dirty="0"/>
              <a:t>Lucas Jellema</a:t>
            </a:r>
          </a:p>
          <a:p>
            <a:r>
              <a:rPr lang="nl-NL" dirty="0"/>
              <a:t>CTO, Conclusion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nl-NL" dirty="0"/>
              <a:t>Title slide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062CE66-7E28-E452-0F2A-5F70A67B4E3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31" name="Tijdelijke aanduiding voor afbeelding 30">
            <a:extLst>
              <a:ext uri="{FF2B5EF4-FFF2-40B4-BE49-F238E27FC236}">
                <a16:creationId xmlns:a16="http://schemas.microsoft.com/office/drawing/2014/main" id="{B8AF7020-819E-5156-3E3A-C2F56CD5D02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5641F1-200F-52E1-F93E-DEFC5A57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89" y="3352800"/>
            <a:ext cx="3094611" cy="174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3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off </a:t>
            </a:r>
            <a:r>
              <a:rPr lang="nl-NL" dirty="0" err="1"/>
              <a:t>loading</a:t>
            </a:r>
            <a:r>
              <a:rPr lang="nl-NL" dirty="0"/>
              <a:t>, </a:t>
            </a:r>
            <a:r>
              <a:rPr lang="nl-NL" dirty="0" err="1"/>
              <a:t>decoupling</a:t>
            </a:r>
            <a:r>
              <a:rPr lang="nl-NL" dirty="0"/>
              <a:t>  =&gt; CQRS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sz="1400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54704" y="1690104"/>
            <a:ext cx="2601600" cy="15072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1298708" y="3709704"/>
            <a:ext cx="2601600" cy="15072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10350457" y="2158167"/>
            <a:ext cx="2006400" cy="132035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10518564" y="3711878"/>
            <a:ext cx="2006400" cy="1320356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8816063" y="855923"/>
            <a:ext cx="2006400" cy="1320356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7885939" y="1853714"/>
            <a:ext cx="679875" cy="608905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8704033" y="3658710"/>
            <a:ext cx="1489372" cy="60890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8598662" y="4553948"/>
            <a:ext cx="1489372" cy="608905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8083498" y="2490373"/>
            <a:ext cx="2128172" cy="608905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3319734" y="1066104"/>
            <a:ext cx="1536007" cy="5328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7345626" y="1152045"/>
            <a:ext cx="1536007" cy="5328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5952640" y="2474629"/>
            <a:ext cx="1464061" cy="912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6224705" y="4020184"/>
            <a:ext cx="1772843" cy="1289235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4351562" y="2976504"/>
            <a:ext cx="1318709" cy="104368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9513" y="3587504"/>
            <a:ext cx="816825" cy="429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5670272" y="2930630"/>
            <a:ext cx="282369" cy="437255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5409351" y="3628804"/>
            <a:ext cx="815355" cy="103599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755201" y="1686197"/>
            <a:ext cx="1757769" cy="1395404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3874040" y="3494400"/>
            <a:ext cx="503560" cy="12384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981498" y="1799304"/>
            <a:ext cx="198745" cy="37029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4125032" y="4419408"/>
            <a:ext cx="198745" cy="370296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5737425" y="4037084"/>
            <a:ext cx="198745" cy="370296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5699350" y="3066835"/>
            <a:ext cx="198745" cy="37029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FFC347D9-5D47-436C-BF01-875830A858F4}"/>
              </a:ext>
            </a:extLst>
          </p:cNvPr>
          <p:cNvSpPr/>
          <p:nvPr/>
        </p:nvSpPr>
        <p:spPr>
          <a:xfrm>
            <a:off x="6237148" y="1171857"/>
            <a:ext cx="1605627" cy="909883"/>
          </a:xfrm>
          <a:prstGeom prst="cub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Customer Portal</a:t>
            </a:r>
            <a:endParaRPr lang="en-NL" dirty="0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69F63616-D012-4D9B-B4B2-FCB76D391529}"/>
              </a:ext>
            </a:extLst>
          </p:cNvPr>
          <p:cNvSpPr/>
          <p:nvPr/>
        </p:nvSpPr>
        <p:spPr>
          <a:xfrm>
            <a:off x="6920251" y="2031548"/>
            <a:ext cx="582909" cy="513336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88331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If you have a hammer …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31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2" name="Picture 2" descr="Related image">
            <a:extLst>
              <a:ext uri="{FF2B5EF4-FFF2-40B4-BE49-F238E27FC236}">
                <a16:creationId xmlns:a16="http://schemas.microsoft.com/office/drawing/2014/main" id="{F04BF993-54EF-590B-C10C-8F2F28B6E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064" y="3954850"/>
            <a:ext cx="2102810" cy="2102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nagit_SNG831">
            <a:extLst>
              <a:ext uri="{FF2B5EF4-FFF2-40B4-BE49-F238E27FC236}">
                <a16:creationId xmlns:a16="http://schemas.microsoft.com/office/drawing/2014/main" id="{8DD88BA6-8C66-A4DA-FA7D-AD1D24D7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823719" y="5460117"/>
            <a:ext cx="689032" cy="25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46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endParaRPr/>
          </a:p>
        </p:txBody>
      </p:sp>
      <p:sp>
        <p:nvSpPr>
          <p:cNvPr id="192" name="Google Shape;192;p2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fld id="{00000000-1234-1234-1234-123412341234}" type="slidenum">
              <a:rPr lang="en"/>
              <a:pPr/>
              <a:t>32</a:t>
            </a:fld>
            <a:endParaRPr/>
          </a:p>
        </p:txBody>
      </p:sp>
      <p:pic>
        <p:nvPicPr>
          <p:cNvPr id="10" name="Snagit_SNG828">
            <a:extLst>
              <a:ext uri="{FF2B5EF4-FFF2-40B4-BE49-F238E27FC236}">
                <a16:creationId xmlns:a16="http://schemas.microsoft.com/office/drawing/2014/main" id="{C4C2E71D-E78B-48DF-92C4-6DC0D8BB3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559" y="2287934"/>
            <a:ext cx="5293819" cy="1930567"/>
          </a:xfrm>
          <a:prstGeom prst="rect">
            <a:avLst/>
          </a:prstGeom>
        </p:spPr>
      </p:pic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B96653FA-6CBB-44F8-B257-271D78648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020" y="-329239"/>
            <a:ext cx="6750049" cy="6750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CAAC2C0-B0E7-47D9-A6F2-42146FCDEAF8}"/>
              </a:ext>
            </a:extLst>
          </p:cNvPr>
          <p:cNvSpPr txBox="1"/>
          <p:nvPr/>
        </p:nvSpPr>
        <p:spPr>
          <a:xfrm rot="2914444">
            <a:off x="4070268" y="1502596"/>
            <a:ext cx="3357464" cy="1241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Tx/>
              <a:buFontTx/>
              <a:buNone/>
            </a:pPr>
            <a:r>
              <a:rPr lang="nl-NL" sz="3733" b="1" dirty="0">
                <a:solidFill>
                  <a:srgbClr val="FFC000">
                    <a:lumMod val="75000"/>
                  </a:srgbClr>
                </a:solidFill>
                <a:latin typeface="Calibri" panose="020F0502020204030204"/>
              </a:rPr>
              <a:t>Enterprise Service Bus</a:t>
            </a:r>
            <a:endParaRPr lang="en-NL" sz="3733" b="1" dirty="0">
              <a:solidFill>
                <a:srgbClr val="FFC000">
                  <a:lumMod val="75000"/>
                </a:srgbClr>
              </a:solidFill>
              <a:latin typeface="Calibri" panose="020F0502020204030204"/>
            </a:endParaRPr>
          </a:p>
        </p:txBody>
      </p:sp>
      <p:pic>
        <p:nvPicPr>
          <p:cNvPr id="13" name="Snagit_SNG831">
            <a:extLst>
              <a:ext uri="{FF2B5EF4-FFF2-40B4-BE49-F238E27FC236}">
                <a16:creationId xmlns:a16="http://schemas.microsoft.com/office/drawing/2014/main" id="{265C2534-C4F9-4AED-9545-C65366A5DA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24009" y="4622065"/>
            <a:ext cx="2211808" cy="806609"/>
          </a:xfrm>
          <a:prstGeom prst="rect">
            <a:avLst/>
          </a:prstGeom>
        </p:spPr>
      </p:pic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9A4488C5-F83F-40D7-B9C0-0C3896A7BB3B}"/>
              </a:ext>
            </a:extLst>
          </p:cNvPr>
          <p:cNvSpPr/>
          <p:nvPr/>
        </p:nvSpPr>
        <p:spPr>
          <a:xfrm>
            <a:off x="8493450" y="3431110"/>
            <a:ext cx="3282951" cy="1934487"/>
          </a:xfrm>
          <a:prstGeom prst="wedgeRectCallout">
            <a:avLst>
              <a:gd name="adj1" fmla="val -62954"/>
              <a:gd name="adj2" fmla="val 43075"/>
            </a:avLst>
          </a:prstGeom>
          <a:gradFill rotWithShape="1">
            <a:gsLst>
              <a:gs pos="0">
                <a:srgbClr val="FFC000">
                  <a:satMod val="103000"/>
                  <a:lumMod val="102000"/>
                  <a:tint val="94000"/>
                </a:srgbClr>
              </a:gs>
              <a:gs pos="50000">
                <a:srgbClr val="FFC000">
                  <a:satMod val="110000"/>
                  <a:lumMod val="100000"/>
                  <a:shade val="100000"/>
                </a:srgbClr>
              </a:gs>
              <a:gs pos="100000">
                <a:srgbClr val="FFC0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1219170">
              <a:defRPr/>
            </a:pPr>
            <a:r>
              <a:rPr lang="nl-NL" sz="3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Mobile API, ETL, </a:t>
            </a:r>
            <a:r>
              <a:rPr lang="nl-NL" sz="3200" dirty="0" err="1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IoT</a:t>
            </a:r>
            <a:r>
              <a:rPr lang="nl-NL" sz="3200" dirty="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, CQRS, </a:t>
            </a:r>
            <a:r>
              <a:rPr lang="nl-NL" sz="3200">
                <a:solidFill>
                  <a:srgbClr val="4472C4">
                    <a:lumMod val="50000"/>
                  </a:srgbClr>
                </a:solidFill>
                <a:latin typeface="Calibri" panose="020F0502020204030204"/>
              </a:rPr>
              <a:t>SaaS Enablement, …</a:t>
            </a:r>
            <a:endParaRPr lang="en-NL" sz="3200" dirty="0">
              <a:solidFill>
                <a:srgbClr val="4472C4">
                  <a:lumMod val="50000"/>
                </a:srgbClr>
              </a:solidFill>
              <a:latin typeface="Calibri" panose="020F050202020403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70318B7-984D-4D0B-AF53-11EE41EF97AE}"/>
              </a:ext>
            </a:extLst>
          </p:cNvPr>
          <p:cNvSpPr/>
          <p:nvPr/>
        </p:nvSpPr>
        <p:spPr>
          <a:xfrm>
            <a:off x="3309932" y="2144111"/>
            <a:ext cx="6094285" cy="4367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3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5A9EE-CEA0-4CCA-BB60-A92A5206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 Life Case of </a:t>
            </a:r>
            <a:r>
              <a:rPr lang="nl-NL" dirty="0" err="1"/>
              <a:t>Vertical</a:t>
            </a:r>
            <a:r>
              <a:rPr lang="nl-NL" dirty="0"/>
              <a:t> Integration:</a:t>
            </a:r>
            <a:br>
              <a:rPr lang="nl-NL" dirty="0"/>
            </a:br>
            <a:r>
              <a:rPr lang="nl-NL" dirty="0" err="1"/>
              <a:t>Loyalty</a:t>
            </a:r>
            <a:r>
              <a:rPr lang="nl-NL" dirty="0"/>
              <a:t> Card Scan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A7301-59E7-4633-A4A9-A3C1298A7010}"/>
              </a:ext>
            </a:extLst>
          </p:cNvPr>
          <p:cNvSpPr/>
          <p:nvPr/>
        </p:nvSpPr>
        <p:spPr>
          <a:xfrm>
            <a:off x="5612423" y="1037636"/>
            <a:ext cx="1795200" cy="6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Stores (</a:t>
            </a:r>
            <a:r>
              <a:rPr lang="nl-NL" sz="2400" dirty="0" err="1"/>
              <a:t>PoS</a:t>
            </a:r>
            <a:r>
              <a:rPr lang="nl-NL" sz="2400" dirty="0"/>
              <a:t>)</a:t>
            </a:r>
            <a:endParaRPr lang="en-NL" sz="2400" dirty="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2DA6DEC-1BF7-451F-8CE0-7637C4E15280}"/>
              </a:ext>
            </a:extLst>
          </p:cNvPr>
          <p:cNvSpPr/>
          <p:nvPr/>
        </p:nvSpPr>
        <p:spPr>
          <a:xfrm>
            <a:off x="6901281" y="5551529"/>
            <a:ext cx="1185639" cy="9020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Siebel DB</a:t>
            </a:r>
            <a:endParaRPr lang="en-NL" sz="1400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913699D7-3625-4369-8DAA-41FB087E2EE6}"/>
              </a:ext>
            </a:extLst>
          </p:cNvPr>
          <p:cNvSpPr/>
          <p:nvPr/>
        </p:nvSpPr>
        <p:spPr>
          <a:xfrm>
            <a:off x="7999287" y="4916013"/>
            <a:ext cx="986848" cy="827371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OUR DB</a:t>
            </a:r>
            <a:endParaRPr lang="en-NL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96D90A-D1E0-4DCA-A2AD-D9121E0C8174}"/>
              </a:ext>
            </a:extLst>
          </p:cNvPr>
          <p:cNvSpPr/>
          <p:nvPr/>
        </p:nvSpPr>
        <p:spPr>
          <a:xfrm>
            <a:off x="5157615" y="2609424"/>
            <a:ext cx="1685447" cy="56399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OSB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117114-6121-466C-B866-AF25ECB76D1F}"/>
              </a:ext>
            </a:extLst>
          </p:cNvPr>
          <p:cNvSpPr/>
          <p:nvPr/>
        </p:nvSpPr>
        <p:spPr>
          <a:xfrm>
            <a:off x="5491099" y="3108120"/>
            <a:ext cx="1148987" cy="57772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Web</a:t>
            </a:r>
            <a:br>
              <a:rPr lang="nl-NL" sz="1467" dirty="0">
                <a:solidFill>
                  <a:srgbClr val="C00000"/>
                </a:solidFill>
              </a:rPr>
            </a:br>
            <a:r>
              <a:rPr lang="nl-NL" sz="1467" dirty="0">
                <a:solidFill>
                  <a:srgbClr val="C00000"/>
                </a:solidFill>
              </a:rPr>
              <a:t>Logic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3F5B35-4AC8-4D29-BE27-AC2090AF6C5E}"/>
              </a:ext>
            </a:extLst>
          </p:cNvPr>
          <p:cNvSpPr/>
          <p:nvPr/>
        </p:nvSpPr>
        <p:spPr>
          <a:xfrm>
            <a:off x="7966753" y="2926398"/>
            <a:ext cx="1074839" cy="56149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/>
              <a:t>RETEK</a:t>
            </a:r>
            <a:endParaRPr lang="en-NL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E958B-4DC4-4E9C-8600-51D3A4D781E5}"/>
              </a:ext>
            </a:extLst>
          </p:cNvPr>
          <p:cNvSpPr/>
          <p:nvPr/>
        </p:nvSpPr>
        <p:spPr>
          <a:xfrm>
            <a:off x="7966753" y="3519056"/>
            <a:ext cx="1074839" cy="59047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/>
              <a:t>PLQ</a:t>
            </a:r>
            <a:endParaRPr lang="en-NL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556914-3945-418D-AEC6-690BD8738052}"/>
              </a:ext>
            </a:extLst>
          </p:cNvPr>
          <p:cNvSpPr/>
          <p:nvPr/>
        </p:nvSpPr>
        <p:spPr>
          <a:xfrm>
            <a:off x="7971709" y="4170901"/>
            <a:ext cx="1074839" cy="59047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/>
              <a:t>LINK</a:t>
            </a:r>
            <a:endParaRPr lang="en-NL" sz="1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DB4664-E3BB-4A1F-B8D5-D41F915026AB}"/>
              </a:ext>
            </a:extLst>
          </p:cNvPr>
          <p:cNvSpPr/>
          <p:nvPr/>
        </p:nvSpPr>
        <p:spPr>
          <a:xfrm>
            <a:off x="6483022" y="3024569"/>
            <a:ext cx="675077" cy="3806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JMS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EE8E3E-FFDC-4AF8-BF7A-9ED1311520E8}"/>
              </a:ext>
            </a:extLst>
          </p:cNvPr>
          <p:cNvSpPr/>
          <p:nvPr/>
        </p:nvSpPr>
        <p:spPr>
          <a:xfrm>
            <a:off x="5000118" y="3170343"/>
            <a:ext cx="675077" cy="3806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MFT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6B4F6D8-B6A7-4B14-9A0A-39DF92225258}"/>
              </a:ext>
            </a:extLst>
          </p:cNvPr>
          <p:cNvSpPr/>
          <p:nvPr/>
        </p:nvSpPr>
        <p:spPr>
          <a:xfrm>
            <a:off x="6901281" y="5551529"/>
            <a:ext cx="1185639" cy="9020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Siebel DB</a:t>
            </a:r>
            <a:endParaRPr lang="en-NL" sz="1400" dirty="0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93D605D2-90ED-4E1E-BF21-8B274D26F2D0}"/>
              </a:ext>
            </a:extLst>
          </p:cNvPr>
          <p:cNvSpPr/>
          <p:nvPr/>
        </p:nvSpPr>
        <p:spPr>
          <a:xfrm>
            <a:off x="6624982" y="4331762"/>
            <a:ext cx="1185639" cy="9020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Data Warehouse</a:t>
            </a:r>
            <a:endParaRPr lang="en-NL" sz="14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41EAB76A-4492-49B4-8EF7-9A2EF1894A4E}"/>
              </a:ext>
            </a:extLst>
          </p:cNvPr>
          <p:cNvSpPr/>
          <p:nvPr/>
        </p:nvSpPr>
        <p:spPr>
          <a:xfrm>
            <a:off x="5269002" y="5774013"/>
            <a:ext cx="1185639" cy="695121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33" dirty="0" err="1"/>
              <a:t>Loyalty</a:t>
            </a:r>
            <a:r>
              <a:rPr lang="nl-NL" sz="1333" dirty="0"/>
              <a:t> X</a:t>
            </a:r>
            <a:endParaRPr lang="en-NL" sz="1333" dirty="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EBEFA3A8-FAA4-417D-B277-392F1536D8EC}"/>
              </a:ext>
            </a:extLst>
          </p:cNvPr>
          <p:cNvSpPr/>
          <p:nvPr/>
        </p:nvSpPr>
        <p:spPr>
          <a:xfrm>
            <a:off x="4631795" y="5256935"/>
            <a:ext cx="1205008" cy="665207"/>
          </a:xfrm>
          <a:prstGeom prst="can">
            <a:avLst>
              <a:gd name="adj" fmla="val 34836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Siebel</a:t>
            </a:r>
            <a:endParaRPr lang="en-NL" sz="1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CBCC95-7DB2-4884-9969-5E158BB480C0}"/>
              </a:ext>
            </a:extLst>
          </p:cNvPr>
          <p:cNvSpPr/>
          <p:nvPr/>
        </p:nvSpPr>
        <p:spPr>
          <a:xfrm>
            <a:off x="5157615" y="3643199"/>
            <a:ext cx="675077" cy="3806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ODI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509C9BA-515A-4664-AEE0-620124421406}"/>
              </a:ext>
            </a:extLst>
          </p:cNvPr>
          <p:cNvSpPr/>
          <p:nvPr/>
        </p:nvSpPr>
        <p:spPr>
          <a:xfrm>
            <a:off x="6139301" y="3643199"/>
            <a:ext cx="948116" cy="3806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333" dirty="0">
                <a:solidFill>
                  <a:srgbClr val="C00000"/>
                </a:solidFill>
              </a:rPr>
              <a:t>Golden Gate</a:t>
            </a:r>
            <a:endParaRPr lang="en-NL" sz="1333" dirty="0">
              <a:solidFill>
                <a:srgbClr val="C00000"/>
              </a:solidFill>
            </a:endParaRP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3C4E75E4-C259-4CDA-A5C0-60A23C0FC918}"/>
              </a:ext>
            </a:extLst>
          </p:cNvPr>
          <p:cNvSpPr/>
          <p:nvPr/>
        </p:nvSpPr>
        <p:spPr>
          <a:xfrm>
            <a:off x="130443" y="5415967"/>
            <a:ext cx="2907755" cy="1030709"/>
          </a:xfrm>
          <a:prstGeom prst="wedgeRectCallout">
            <a:avLst>
              <a:gd name="adj1" fmla="val 73188"/>
              <a:gd name="adj2" fmla="val 20483"/>
            </a:avLst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67" dirty="0"/>
              <a:t>Retail Chain - on </a:t>
            </a:r>
            <a:r>
              <a:rPr lang="nl-NL" sz="1867" dirty="0" err="1"/>
              <a:t>premises</a:t>
            </a:r>
            <a:r>
              <a:rPr lang="nl-NL" sz="1867" dirty="0"/>
              <a:t> </a:t>
            </a:r>
            <a:r>
              <a:rPr lang="nl-NL" sz="1867" dirty="0" err="1"/>
              <a:t>infrastructure</a:t>
            </a:r>
            <a:endParaRPr lang="nl-NL" sz="1867" dirty="0"/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B6C1553-35C4-47C2-AE4E-C97CCF006AB1}"/>
              </a:ext>
            </a:extLst>
          </p:cNvPr>
          <p:cNvCxnSpPr>
            <a:cxnSpLocks/>
          </p:cNvCxnSpPr>
          <p:nvPr/>
        </p:nvCxnSpPr>
        <p:spPr>
          <a:xfrm rot="5400000">
            <a:off x="4738931" y="4085355"/>
            <a:ext cx="1572352" cy="77080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38D5A2E-73DB-4289-8EA3-646EC375B1A9}"/>
              </a:ext>
            </a:extLst>
          </p:cNvPr>
          <p:cNvCxnSpPr>
            <a:cxnSpLocks/>
            <a:stCxn id="15" idx="2"/>
          </p:cNvCxnSpPr>
          <p:nvPr/>
        </p:nvCxnSpPr>
        <p:spPr>
          <a:xfrm rot="16200000" flipH="1">
            <a:off x="5062094" y="4689344"/>
            <a:ext cx="2134517" cy="12752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Family with girl">
            <a:extLst>
              <a:ext uri="{FF2B5EF4-FFF2-40B4-BE49-F238E27FC236}">
                <a16:creationId xmlns:a16="http://schemas.microsoft.com/office/drawing/2014/main" id="{2CC131C2-BA87-4A78-9924-90D4C6293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1999" y="122715"/>
            <a:ext cx="672000" cy="672000"/>
          </a:xfrm>
          <a:prstGeom prst="rect">
            <a:avLst/>
          </a:prstGeom>
        </p:spPr>
      </p:pic>
      <p:pic>
        <p:nvPicPr>
          <p:cNvPr id="48" name="Graphic 47" descr="Group">
            <a:extLst>
              <a:ext uri="{FF2B5EF4-FFF2-40B4-BE49-F238E27FC236}">
                <a16:creationId xmlns:a16="http://schemas.microsoft.com/office/drawing/2014/main" id="{37F5C59C-64B5-4BE0-A020-8FF03FE9F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811" y="612917"/>
            <a:ext cx="672000" cy="672000"/>
          </a:xfrm>
          <a:prstGeom prst="rect">
            <a:avLst/>
          </a:prstGeom>
        </p:spPr>
      </p:pic>
      <p:pic>
        <p:nvPicPr>
          <p:cNvPr id="50" name="Graphic 49" descr="Group of men">
            <a:extLst>
              <a:ext uri="{FF2B5EF4-FFF2-40B4-BE49-F238E27FC236}">
                <a16:creationId xmlns:a16="http://schemas.microsoft.com/office/drawing/2014/main" id="{8C19669B-0EA0-414B-96C0-74DF64DCF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099" y="53871"/>
            <a:ext cx="672000" cy="672000"/>
          </a:xfrm>
          <a:prstGeom prst="rect">
            <a:avLst/>
          </a:prstGeom>
        </p:spPr>
      </p:pic>
      <p:pic>
        <p:nvPicPr>
          <p:cNvPr id="52" name="Graphic 51" descr="Universal Access">
            <a:extLst>
              <a:ext uri="{FF2B5EF4-FFF2-40B4-BE49-F238E27FC236}">
                <a16:creationId xmlns:a16="http://schemas.microsoft.com/office/drawing/2014/main" id="{93F6479F-78C5-474E-AFDA-2F72205CB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4457" y="346059"/>
            <a:ext cx="672000" cy="672000"/>
          </a:xfrm>
          <a:prstGeom prst="rect">
            <a:avLst/>
          </a:prstGeom>
        </p:spPr>
      </p:pic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FAC03D7A-540A-447C-92B1-F111ABE66EA0}"/>
              </a:ext>
            </a:extLst>
          </p:cNvPr>
          <p:cNvSpPr/>
          <p:nvPr/>
        </p:nvSpPr>
        <p:spPr>
          <a:xfrm>
            <a:off x="5139704" y="2226644"/>
            <a:ext cx="1759881" cy="94965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733" dirty="0">
                <a:solidFill>
                  <a:srgbClr val="C00000"/>
                </a:solidFill>
              </a:rPr>
              <a:t>OSB</a:t>
            </a:r>
            <a:endParaRPr lang="en-NL" sz="3733" dirty="0">
              <a:solidFill>
                <a:srgbClr val="C00000"/>
              </a:solidFill>
            </a:endParaRP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F42EA699-E479-44A1-A6D2-12F1445D5253}"/>
              </a:ext>
            </a:extLst>
          </p:cNvPr>
          <p:cNvSpPr/>
          <p:nvPr/>
        </p:nvSpPr>
        <p:spPr>
          <a:xfrm>
            <a:off x="5633153" y="2855661"/>
            <a:ext cx="157497" cy="168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80D564-FB8B-4855-A608-2F2A1AACFC26}"/>
              </a:ext>
            </a:extLst>
          </p:cNvPr>
          <p:cNvCxnSpPr>
            <a:cxnSpLocks/>
            <a:stCxn id="6" idx="2"/>
            <a:endCxn id="37" idx="0"/>
          </p:cNvCxnSpPr>
          <p:nvPr/>
        </p:nvCxnSpPr>
        <p:spPr>
          <a:xfrm flipH="1">
            <a:off x="5711902" y="1709636"/>
            <a:ext cx="798121" cy="11460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2B560C9-60C2-4565-9576-1D4E7BC0BE2C}"/>
              </a:ext>
            </a:extLst>
          </p:cNvPr>
          <p:cNvCxnSpPr>
            <a:endCxn id="15" idx="2"/>
          </p:cNvCxnSpPr>
          <p:nvPr/>
        </p:nvCxnSpPr>
        <p:spPr>
          <a:xfrm>
            <a:off x="5711901" y="3024568"/>
            <a:ext cx="353691" cy="6612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E9CBE7-4350-4C00-B22C-4BD3DE9D2AFA}"/>
              </a:ext>
            </a:extLst>
          </p:cNvPr>
          <p:cNvCxnSpPr>
            <a:cxnSpLocks/>
            <a:stCxn id="37" idx="2"/>
          </p:cNvCxnSpPr>
          <p:nvPr/>
        </p:nvCxnSpPr>
        <p:spPr>
          <a:xfrm>
            <a:off x="5711902" y="3024569"/>
            <a:ext cx="201905" cy="684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538F5F0C-D566-4BE2-A6C1-34102C5F5083}"/>
              </a:ext>
            </a:extLst>
          </p:cNvPr>
          <p:cNvSpPr/>
          <p:nvPr/>
        </p:nvSpPr>
        <p:spPr>
          <a:xfrm>
            <a:off x="3377528" y="2220690"/>
            <a:ext cx="1759881" cy="94965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733" dirty="0">
                <a:solidFill>
                  <a:srgbClr val="C00000"/>
                </a:solidFill>
              </a:rPr>
              <a:t>OSB</a:t>
            </a:r>
            <a:endParaRPr lang="en-NL" sz="3733" dirty="0">
              <a:solidFill>
                <a:srgbClr val="C00000"/>
              </a:solidFill>
            </a:endParaRP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995D2CF9-DB03-4D42-AAC6-90609F9BEB08}"/>
              </a:ext>
            </a:extLst>
          </p:cNvPr>
          <p:cNvSpPr/>
          <p:nvPr/>
        </p:nvSpPr>
        <p:spPr>
          <a:xfrm>
            <a:off x="763717" y="1629151"/>
            <a:ext cx="2907755" cy="1030709"/>
          </a:xfrm>
          <a:prstGeom prst="wedgeRectCallout">
            <a:avLst>
              <a:gd name="adj1" fmla="val 140781"/>
              <a:gd name="adj2" fmla="val -11583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467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FC77434-69AB-4755-A9C2-1347AFB15A34}"/>
              </a:ext>
            </a:extLst>
          </p:cNvPr>
          <p:cNvSpPr txBox="1"/>
          <p:nvPr/>
        </p:nvSpPr>
        <p:spPr>
          <a:xfrm>
            <a:off x="856537" y="1714945"/>
            <a:ext cx="2709708" cy="8000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733" dirty="0"/>
              <a:t>100Ks Card Scans per </a:t>
            </a:r>
            <a:r>
              <a:rPr lang="nl-NL" sz="1733" dirty="0" err="1"/>
              <a:t>day</a:t>
            </a:r>
            <a:r>
              <a:rPr lang="nl-NL" sz="1733" dirty="0"/>
              <a:t>; </a:t>
            </a:r>
          </a:p>
          <a:p>
            <a:r>
              <a:rPr lang="nl-NL" sz="1733" dirty="0"/>
              <a:t>card scan is transaction; response time &lt; 800 ms</a:t>
            </a:r>
            <a:endParaRPr lang="en-NL" sz="1733" dirty="0" err="1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FFF10B9A-4B2F-4AAA-B351-4D95C58DFA07}"/>
              </a:ext>
            </a:extLst>
          </p:cNvPr>
          <p:cNvSpPr/>
          <p:nvPr/>
        </p:nvSpPr>
        <p:spPr>
          <a:xfrm>
            <a:off x="6903973" y="2201983"/>
            <a:ext cx="1759881" cy="94965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3733" dirty="0">
                <a:solidFill>
                  <a:srgbClr val="C00000"/>
                </a:solidFill>
              </a:rPr>
              <a:t>OSB</a:t>
            </a:r>
            <a:endParaRPr lang="en-NL" sz="3733" dirty="0">
              <a:solidFill>
                <a:srgbClr val="C00000"/>
              </a:solidFill>
            </a:endParaRPr>
          </a:p>
        </p:txBody>
      </p:sp>
      <p:sp>
        <p:nvSpPr>
          <p:cNvPr id="60" name="Rectangle: Rounded Corners 59">
            <a:extLst>
              <a:ext uri="{FF2B5EF4-FFF2-40B4-BE49-F238E27FC236}">
                <a16:creationId xmlns:a16="http://schemas.microsoft.com/office/drawing/2014/main" id="{665A30B1-D32D-4AF8-A2F1-11407D409E04}"/>
              </a:ext>
            </a:extLst>
          </p:cNvPr>
          <p:cNvSpPr/>
          <p:nvPr/>
        </p:nvSpPr>
        <p:spPr>
          <a:xfrm>
            <a:off x="4805510" y="2841943"/>
            <a:ext cx="157497" cy="168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61" name="Rectangle: Rounded Corners 60">
            <a:extLst>
              <a:ext uri="{FF2B5EF4-FFF2-40B4-BE49-F238E27FC236}">
                <a16:creationId xmlns:a16="http://schemas.microsoft.com/office/drawing/2014/main" id="{FC2D2A04-E5DC-4246-8EDD-6AF841177B90}"/>
              </a:ext>
            </a:extLst>
          </p:cNvPr>
          <p:cNvSpPr/>
          <p:nvPr/>
        </p:nvSpPr>
        <p:spPr>
          <a:xfrm>
            <a:off x="6996436" y="2846645"/>
            <a:ext cx="157497" cy="1689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pic>
        <p:nvPicPr>
          <p:cNvPr id="62" name="Picture 2" descr="Related image">
            <a:extLst>
              <a:ext uri="{FF2B5EF4-FFF2-40B4-BE49-F238E27FC236}">
                <a16:creationId xmlns:a16="http://schemas.microsoft.com/office/drawing/2014/main" id="{FC3E2FA0-B828-432F-A482-7FD731A533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3104" y="1666152"/>
            <a:ext cx="1803569" cy="1803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621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8" grpId="0" animBg="1"/>
      <p:bldP spid="43" grpId="0" animBg="1"/>
      <p:bldP spid="44" grpId="0"/>
      <p:bldP spid="5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70318B7-984D-4D0B-AF53-11EE41EF97AE}"/>
              </a:ext>
            </a:extLst>
          </p:cNvPr>
          <p:cNvSpPr/>
          <p:nvPr/>
        </p:nvSpPr>
        <p:spPr>
          <a:xfrm>
            <a:off x="3309932" y="2144111"/>
            <a:ext cx="6094285" cy="436783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rgbClr val="E318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DB5A9EE-CEA0-4CCA-BB60-A92A52065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Real Life Case of </a:t>
            </a:r>
            <a:r>
              <a:rPr lang="nl-NL" dirty="0" err="1"/>
              <a:t>Vertical</a:t>
            </a:r>
            <a:r>
              <a:rPr lang="nl-NL" dirty="0"/>
              <a:t> Integration:</a:t>
            </a:r>
            <a:br>
              <a:rPr lang="nl-NL" dirty="0"/>
            </a:br>
            <a:r>
              <a:rPr lang="nl-NL" dirty="0" err="1"/>
              <a:t>Loyalty</a:t>
            </a:r>
            <a:r>
              <a:rPr lang="nl-NL" dirty="0"/>
              <a:t> Card Scan</a:t>
            </a:r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A5A7301-59E7-4633-A4A9-A3C1298A7010}"/>
              </a:ext>
            </a:extLst>
          </p:cNvPr>
          <p:cNvSpPr/>
          <p:nvPr/>
        </p:nvSpPr>
        <p:spPr>
          <a:xfrm>
            <a:off x="5612423" y="1037636"/>
            <a:ext cx="1795200" cy="672000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400" dirty="0"/>
              <a:t>Stores (</a:t>
            </a:r>
            <a:r>
              <a:rPr lang="nl-NL" sz="2400" dirty="0" err="1"/>
              <a:t>PoS</a:t>
            </a:r>
            <a:r>
              <a:rPr lang="nl-NL" sz="2400" dirty="0"/>
              <a:t>)</a:t>
            </a:r>
            <a:endParaRPr lang="en-NL" sz="2400" dirty="0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C2DA6DEC-1BF7-451F-8CE0-7637C4E15280}"/>
              </a:ext>
            </a:extLst>
          </p:cNvPr>
          <p:cNvSpPr/>
          <p:nvPr/>
        </p:nvSpPr>
        <p:spPr>
          <a:xfrm>
            <a:off x="6901281" y="5551529"/>
            <a:ext cx="1185639" cy="9020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Siebel DB</a:t>
            </a:r>
            <a:endParaRPr lang="en-NL" sz="1400" dirty="0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913699D7-3625-4369-8DAA-41FB087E2EE6}"/>
              </a:ext>
            </a:extLst>
          </p:cNvPr>
          <p:cNvSpPr/>
          <p:nvPr/>
        </p:nvSpPr>
        <p:spPr>
          <a:xfrm>
            <a:off x="7999287" y="4916013"/>
            <a:ext cx="986848" cy="827371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OUR DB</a:t>
            </a:r>
            <a:endParaRPr lang="en-NL" sz="14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896D90A-D1E0-4DCA-A2AD-D9121E0C8174}"/>
              </a:ext>
            </a:extLst>
          </p:cNvPr>
          <p:cNvSpPr/>
          <p:nvPr/>
        </p:nvSpPr>
        <p:spPr>
          <a:xfrm>
            <a:off x="5157615" y="2609424"/>
            <a:ext cx="1685447" cy="56399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OSB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F117114-6121-466C-B866-AF25ECB76D1F}"/>
              </a:ext>
            </a:extLst>
          </p:cNvPr>
          <p:cNvSpPr/>
          <p:nvPr/>
        </p:nvSpPr>
        <p:spPr>
          <a:xfrm>
            <a:off x="5491099" y="3108120"/>
            <a:ext cx="1148987" cy="57772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Web</a:t>
            </a:r>
            <a:br>
              <a:rPr lang="nl-NL" sz="1467" dirty="0">
                <a:solidFill>
                  <a:srgbClr val="C00000"/>
                </a:solidFill>
              </a:rPr>
            </a:br>
            <a:r>
              <a:rPr lang="nl-NL" sz="1467" dirty="0">
                <a:solidFill>
                  <a:srgbClr val="C00000"/>
                </a:solidFill>
              </a:rPr>
              <a:t>Logic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E3F5B35-4AC8-4D29-BE27-AC2090AF6C5E}"/>
              </a:ext>
            </a:extLst>
          </p:cNvPr>
          <p:cNvSpPr/>
          <p:nvPr/>
        </p:nvSpPr>
        <p:spPr>
          <a:xfrm>
            <a:off x="7966753" y="2926398"/>
            <a:ext cx="1074839" cy="561495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/>
              <a:t>RETEK</a:t>
            </a:r>
            <a:endParaRPr lang="en-NL" sz="14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1E958B-4DC4-4E9C-8600-51D3A4D781E5}"/>
              </a:ext>
            </a:extLst>
          </p:cNvPr>
          <p:cNvSpPr/>
          <p:nvPr/>
        </p:nvSpPr>
        <p:spPr>
          <a:xfrm>
            <a:off x="7966753" y="3519056"/>
            <a:ext cx="1074839" cy="59047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/>
              <a:t>PLQ</a:t>
            </a:r>
            <a:endParaRPr lang="en-NL" sz="14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9556914-3945-418D-AEC6-690BD8738052}"/>
              </a:ext>
            </a:extLst>
          </p:cNvPr>
          <p:cNvSpPr/>
          <p:nvPr/>
        </p:nvSpPr>
        <p:spPr>
          <a:xfrm>
            <a:off x="7971709" y="4170901"/>
            <a:ext cx="1074839" cy="590473"/>
          </a:xfrm>
          <a:prstGeom prst="rect">
            <a:avLst/>
          </a:prstGeom>
          <a:ln/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/>
              <a:t>LINK</a:t>
            </a:r>
            <a:endParaRPr lang="en-NL" sz="140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DB4664-E3BB-4A1F-B8D5-D41F915026AB}"/>
              </a:ext>
            </a:extLst>
          </p:cNvPr>
          <p:cNvSpPr/>
          <p:nvPr/>
        </p:nvSpPr>
        <p:spPr>
          <a:xfrm>
            <a:off x="6483022" y="3024569"/>
            <a:ext cx="675077" cy="3806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JMS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E9EE8E3E-FFDC-4AF8-BF7A-9ED1311520E8}"/>
              </a:ext>
            </a:extLst>
          </p:cNvPr>
          <p:cNvSpPr/>
          <p:nvPr/>
        </p:nvSpPr>
        <p:spPr>
          <a:xfrm>
            <a:off x="5000118" y="3170343"/>
            <a:ext cx="675077" cy="3806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MFT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23" name="Cylinder 22">
            <a:extLst>
              <a:ext uri="{FF2B5EF4-FFF2-40B4-BE49-F238E27FC236}">
                <a16:creationId xmlns:a16="http://schemas.microsoft.com/office/drawing/2014/main" id="{56B4F6D8-B6A7-4B14-9A0A-39DF92225258}"/>
              </a:ext>
            </a:extLst>
          </p:cNvPr>
          <p:cNvSpPr/>
          <p:nvPr/>
        </p:nvSpPr>
        <p:spPr>
          <a:xfrm>
            <a:off x="6901281" y="5551529"/>
            <a:ext cx="1185639" cy="9020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Siebel DB</a:t>
            </a:r>
            <a:endParaRPr lang="en-NL" sz="1400" dirty="0"/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93D605D2-90ED-4E1E-BF21-8B274D26F2D0}"/>
              </a:ext>
            </a:extLst>
          </p:cNvPr>
          <p:cNvSpPr/>
          <p:nvPr/>
        </p:nvSpPr>
        <p:spPr>
          <a:xfrm>
            <a:off x="6624982" y="4331762"/>
            <a:ext cx="1185639" cy="902009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Data Warehouse</a:t>
            </a:r>
            <a:endParaRPr lang="en-NL" sz="1400" dirty="0"/>
          </a:p>
        </p:txBody>
      </p:sp>
      <p:sp>
        <p:nvSpPr>
          <p:cNvPr id="25" name="Cylinder 24">
            <a:extLst>
              <a:ext uri="{FF2B5EF4-FFF2-40B4-BE49-F238E27FC236}">
                <a16:creationId xmlns:a16="http://schemas.microsoft.com/office/drawing/2014/main" id="{41EAB76A-4492-49B4-8EF7-9A2EF1894A4E}"/>
              </a:ext>
            </a:extLst>
          </p:cNvPr>
          <p:cNvSpPr/>
          <p:nvPr/>
        </p:nvSpPr>
        <p:spPr>
          <a:xfrm>
            <a:off x="5269002" y="5774013"/>
            <a:ext cx="1185639" cy="695121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33" dirty="0" err="1"/>
              <a:t>Loyalty</a:t>
            </a:r>
            <a:r>
              <a:rPr lang="nl-NL" sz="1333" dirty="0"/>
              <a:t> X</a:t>
            </a:r>
            <a:endParaRPr lang="en-NL" sz="1333" dirty="0"/>
          </a:p>
        </p:txBody>
      </p:sp>
      <p:sp>
        <p:nvSpPr>
          <p:cNvPr id="26" name="Cylinder 25">
            <a:extLst>
              <a:ext uri="{FF2B5EF4-FFF2-40B4-BE49-F238E27FC236}">
                <a16:creationId xmlns:a16="http://schemas.microsoft.com/office/drawing/2014/main" id="{EBEFA3A8-FAA4-417D-B277-392F1536D8EC}"/>
              </a:ext>
            </a:extLst>
          </p:cNvPr>
          <p:cNvSpPr/>
          <p:nvPr/>
        </p:nvSpPr>
        <p:spPr>
          <a:xfrm>
            <a:off x="4631795" y="5256935"/>
            <a:ext cx="1205008" cy="665207"/>
          </a:xfrm>
          <a:prstGeom prst="can">
            <a:avLst>
              <a:gd name="adj" fmla="val 34836"/>
            </a:avLst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/>
              <a:t>Siebel</a:t>
            </a:r>
            <a:endParaRPr lang="en-NL" sz="140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B2CBCC95-7DB2-4884-9969-5E158BB480C0}"/>
              </a:ext>
            </a:extLst>
          </p:cNvPr>
          <p:cNvSpPr/>
          <p:nvPr/>
        </p:nvSpPr>
        <p:spPr>
          <a:xfrm>
            <a:off x="5157615" y="3643199"/>
            <a:ext cx="675077" cy="3806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ODI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509C9BA-515A-4664-AEE0-620124421406}"/>
              </a:ext>
            </a:extLst>
          </p:cNvPr>
          <p:cNvSpPr/>
          <p:nvPr/>
        </p:nvSpPr>
        <p:spPr>
          <a:xfrm>
            <a:off x="6139301" y="3643199"/>
            <a:ext cx="948116" cy="38060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333" dirty="0">
                <a:solidFill>
                  <a:srgbClr val="C00000"/>
                </a:solidFill>
              </a:rPr>
              <a:t>Golden Gate</a:t>
            </a:r>
            <a:endParaRPr lang="en-NL" sz="1333" dirty="0">
              <a:solidFill>
                <a:srgbClr val="C00000"/>
              </a:solidFill>
            </a:endParaRP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3B6C1553-35C4-47C2-AE4E-C97CCF006AB1}"/>
              </a:ext>
            </a:extLst>
          </p:cNvPr>
          <p:cNvCxnSpPr>
            <a:cxnSpLocks/>
            <a:stCxn id="41" idx="2"/>
          </p:cNvCxnSpPr>
          <p:nvPr/>
        </p:nvCxnSpPr>
        <p:spPr>
          <a:xfrm rot="16200000" flipH="1">
            <a:off x="4065251" y="4182481"/>
            <a:ext cx="1117400" cy="1031505"/>
          </a:xfrm>
          <a:prstGeom prst="bentConnector3">
            <a:avLst>
              <a:gd name="adj1" fmla="val 716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838D5A2E-73DB-4289-8EA3-646EC375B1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4333135" y="4166851"/>
            <a:ext cx="1808259" cy="1753623"/>
          </a:xfrm>
          <a:prstGeom prst="bentConnector3">
            <a:avLst>
              <a:gd name="adj1" fmla="val 2965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 descr="Family with girl">
            <a:extLst>
              <a:ext uri="{FF2B5EF4-FFF2-40B4-BE49-F238E27FC236}">
                <a16:creationId xmlns:a16="http://schemas.microsoft.com/office/drawing/2014/main" id="{2CC131C2-BA87-4A78-9924-90D4C6293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1999" y="122715"/>
            <a:ext cx="672000" cy="672000"/>
          </a:xfrm>
          <a:prstGeom prst="rect">
            <a:avLst/>
          </a:prstGeom>
        </p:spPr>
      </p:pic>
      <p:pic>
        <p:nvPicPr>
          <p:cNvPr id="48" name="Graphic 47" descr="Group">
            <a:extLst>
              <a:ext uri="{FF2B5EF4-FFF2-40B4-BE49-F238E27FC236}">
                <a16:creationId xmlns:a16="http://schemas.microsoft.com/office/drawing/2014/main" id="{37F5C59C-64B5-4BE0-A020-8FF03FE9FE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91811" y="612917"/>
            <a:ext cx="672000" cy="672000"/>
          </a:xfrm>
          <a:prstGeom prst="rect">
            <a:avLst/>
          </a:prstGeom>
        </p:spPr>
      </p:pic>
      <p:pic>
        <p:nvPicPr>
          <p:cNvPr id="50" name="Graphic 49" descr="Group of men">
            <a:extLst>
              <a:ext uri="{FF2B5EF4-FFF2-40B4-BE49-F238E27FC236}">
                <a16:creationId xmlns:a16="http://schemas.microsoft.com/office/drawing/2014/main" id="{8C19669B-0EA0-414B-96C0-74DF64DCF3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58099" y="53871"/>
            <a:ext cx="672000" cy="672000"/>
          </a:xfrm>
          <a:prstGeom prst="rect">
            <a:avLst/>
          </a:prstGeom>
        </p:spPr>
      </p:pic>
      <p:pic>
        <p:nvPicPr>
          <p:cNvPr id="52" name="Graphic 51" descr="Universal Access">
            <a:extLst>
              <a:ext uri="{FF2B5EF4-FFF2-40B4-BE49-F238E27FC236}">
                <a16:creationId xmlns:a16="http://schemas.microsoft.com/office/drawing/2014/main" id="{93F6479F-78C5-474E-AFDA-2F72205CBC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34457" y="346059"/>
            <a:ext cx="672000" cy="672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80D564-FB8B-4855-A608-2F2A1AACFC26}"/>
              </a:ext>
            </a:extLst>
          </p:cNvPr>
          <p:cNvCxnSpPr>
            <a:cxnSpLocks/>
            <a:stCxn id="6" idx="2"/>
            <a:endCxn id="39" idx="0"/>
          </p:cNvCxnSpPr>
          <p:nvPr/>
        </p:nvCxnSpPr>
        <p:spPr>
          <a:xfrm flipH="1">
            <a:off x="4143596" y="1709636"/>
            <a:ext cx="2366427" cy="4344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A5C401EE-421D-4AE4-A61F-62096C6A3290}"/>
              </a:ext>
            </a:extLst>
          </p:cNvPr>
          <p:cNvSpPr/>
          <p:nvPr/>
        </p:nvSpPr>
        <p:spPr>
          <a:xfrm>
            <a:off x="3375401" y="2144112"/>
            <a:ext cx="1536391" cy="58940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67" dirty="0">
                <a:solidFill>
                  <a:srgbClr val="C00000"/>
                </a:solidFill>
              </a:rPr>
              <a:t>API Gateway</a:t>
            </a:r>
            <a:endParaRPr lang="en-NL" sz="1467" dirty="0">
              <a:solidFill>
                <a:srgbClr val="C00000"/>
              </a:solidFill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7BB6ED61-3234-4EE5-A687-E7A23F99786B}"/>
              </a:ext>
            </a:extLst>
          </p:cNvPr>
          <p:cNvSpPr/>
          <p:nvPr/>
        </p:nvSpPr>
        <p:spPr>
          <a:xfrm>
            <a:off x="3569907" y="3281029"/>
            <a:ext cx="1076584" cy="8585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400" dirty="0"/>
              <a:t>Card Scan</a:t>
            </a:r>
            <a:endParaRPr lang="en-NL" sz="2400" dirty="0"/>
          </a:p>
        </p:txBody>
      </p:sp>
      <p:pic>
        <p:nvPicPr>
          <p:cNvPr id="45" name="Picture 2" descr="Image result for java logo">
            <a:extLst>
              <a:ext uri="{FF2B5EF4-FFF2-40B4-BE49-F238E27FC236}">
                <a16:creationId xmlns:a16="http://schemas.microsoft.com/office/drawing/2014/main" id="{F07CAE39-F112-4A73-88D1-D74B8A2EA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0320" y="3327560"/>
            <a:ext cx="344497" cy="344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" descr="Image result for spring boot logo">
            <a:extLst>
              <a:ext uri="{FF2B5EF4-FFF2-40B4-BE49-F238E27FC236}">
                <a16:creationId xmlns:a16="http://schemas.microsoft.com/office/drawing/2014/main" id="{C7956FC7-3392-4AA8-8AD7-E9F9281F7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9503" y="3717377"/>
            <a:ext cx="385788" cy="346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Image result for nodejs logo">
            <a:extLst>
              <a:ext uri="{FF2B5EF4-FFF2-40B4-BE49-F238E27FC236}">
                <a16:creationId xmlns:a16="http://schemas.microsoft.com/office/drawing/2014/main" id="{EDA86437-AF10-4E95-91DE-205719A79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261" y="3902089"/>
            <a:ext cx="337476" cy="38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D13E21D-6230-48F2-A3DF-391216FBFEC6}"/>
              </a:ext>
            </a:extLst>
          </p:cNvPr>
          <p:cNvCxnSpPr>
            <a:stCxn id="39" idx="2"/>
            <a:endCxn id="14" idx="1"/>
          </p:cNvCxnSpPr>
          <p:nvPr/>
        </p:nvCxnSpPr>
        <p:spPr>
          <a:xfrm rot="16200000" flipH="1">
            <a:off x="4571655" y="2305461"/>
            <a:ext cx="157901" cy="1014019"/>
          </a:xfrm>
          <a:prstGeom prst="bentConnector2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E3EF3CEA-4BF5-4915-9863-4965FFF782B3}"/>
              </a:ext>
            </a:extLst>
          </p:cNvPr>
          <p:cNvCxnSpPr>
            <a:endCxn id="41" idx="0"/>
          </p:cNvCxnSpPr>
          <p:nvPr/>
        </p:nvCxnSpPr>
        <p:spPr>
          <a:xfrm rot="16200000" flipH="1">
            <a:off x="3728027" y="2900858"/>
            <a:ext cx="570880" cy="1894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320D77E8-1E65-9794-E1A8-3096E8DB0A9A}"/>
              </a:ext>
            </a:extLst>
          </p:cNvPr>
          <p:cNvSpPr/>
          <p:nvPr/>
        </p:nvSpPr>
        <p:spPr>
          <a:xfrm>
            <a:off x="817130" y="3191815"/>
            <a:ext cx="2479094" cy="811432"/>
          </a:xfrm>
          <a:prstGeom prst="wedgeRectCallout">
            <a:avLst>
              <a:gd name="adj1" fmla="val 64215"/>
              <a:gd name="adj2" fmla="val 13489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67" dirty="0" err="1">
                <a:solidFill>
                  <a:schemeClr val="tx1"/>
                </a:solidFill>
              </a:rPr>
              <a:t>Highly</a:t>
            </a:r>
            <a:r>
              <a:rPr lang="nl-NL" sz="1467" dirty="0">
                <a:solidFill>
                  <a:schemeClr val="tx1"/>
                </a:solidFill>
              </a:rPr>
              <a:t> </a:t>
            </a:r>
            <a:r>
              <a:rPr lang="nl-NL" sz="1467" dirty="0" err="1">
                <a:solidFill>
                  <a:schemeClr val="tx1"/>
                </a:solidFill>
              </a:rPr>
              <a:t>scalable</a:t>
            </a:r>
            <a:r>
              <a:rPr lang="nl-NL" sz="1467" dirty="0">
                <a:solidFill>
                  <a:schemeClr val="tx1"/>
                </a:solidFill>
              </a:rPr>
              <a:t>, </a:t>
            </a:r>
            <a:r>
              <a:rPr lang="nl-NL" sz="1467" dirty="0" err="1">
                <a:solidFill>
                  <a:schemeClr val="tx1"/>
                </a:solidFill>
              </a:rPr>
              <a:t>very</a:t>
            </a:r>
            <a:r>
              <a:rPr lang="nl-NL" sz="1467" dirty="0">
                <a:solidFill>
                  <a:schemeClr val="tx1"/>
                </a:solidFill>
              </a:rPr>
              <a:t> </a:t>
            </a:r>
            <a:r>
              <a:rPr lang="nl-NL" sz="1467" dirty="0" err="1">
                <a:solidFill>
                  <a:schemeClr val="tx1"/>
                </a:solidFill>
              </a:rPr>
              <a:t>fast</a:t>
            </a:r>
            <a:r>
              <a:rPr lang="nl-NL" sz="1467" dirty="0">
                <a:solidFill>
                  <a:schemeClr val="tx1"/>
                </a:solidFill>
              </a:rPr>
              <a:t>. </a:t>
            </a:r>
          </a:p>
          <a:p>
            <a:pPr algn="ctr"/>
            <a:endParaRPr lang="nl-NL" sz="1467" dirty="0">
              <a:solidFill>
                <a:schemeClr val="tx1"/>
              </a:solidFill>
            </a:endParaRPr>
          </a:p>
          <a:p>
            <a:pPr algn="ctr"/>
            <a:r>
              <a:rPr lang="nl-NL" sz="1467" dirty="0" err="1">
                <a:solidFill>
                  <a:schemeClr val="tx1"/>
                </a:solidFill>
              </a:rPr>
              <a:t>Fully</a:t>
            </a:r>
            <a:r>
              <a:rPr lang="nl-NL" sz="1467" dirty="0">
                <a:solidFill>
                  <a:schemeClr val="tx1"/>
                </a:solidFill>
              </a:rPr>
              <a:t> </a:t>
            </a:r>
            <a:r>
              <a:rPr lang="nl-NL" sz="1467" dirty="0" err="1">
                <a:solidFill>
                  <a:schemeClr val="tx1"/>
                </a:solidFill>
              </a:rPr>
              <a:t>reimplemented</a:t>
            </a:r>
            <a:endParaRPr lang="nl-NL" sz="1467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1527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hotchpotch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35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9218" name="Picture 2" descr="Hotch Potch">
            <a:extLst>
              <a:ext uri="{FF2B5EF4-FFF2-40B4-BE49-F238E27FC236}">
                <a16:creationId xmlns:a16="http://schemas.microsoft.com/office/drawing/2014/main" id="{97FEAE52-D14D-C2DC-73AE-EAB95F1F6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081" y="3944938"/>
            <a:ext cx="2672079" cy="200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468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AD242C8-6FC3-7779-4395-978B3D1663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370746-6C1A-3222-AD8A-622870416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Assorted bloopers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68E6CF-BDED-6C19-F007-5CF320F8AD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8874882" cy="4728632"/>
          </a:xfrm>
        </p:spPr>
        <p:txBody>
          <a:bodyPr/>
          <a:lstStyle/>
          <a:p>
            <a:r>
              <a:rPr lang="en-US" dirty="0"/>
              <a:t>Brilliant, exotic, cutting edge solutions. Wow factor! Unmaintainable (right to repair) – Amsterdam municipality (real estate </a:t>
            </a:r>
            <a:r>
              <a:rPr lang="en-US" dirty="0" err="1"/>
              <a:t>exploitaion</a:t>
            </a:r>
            <a:r>
              <a:rPr lang="en-US" dirty="0"/>
              <a:t>)</a:t>
            </a:r>
          </a:p>
          <a:p>
            <a:r>
              <a:rPr lang="en-US" dirty="0"/>
              <a:t>Monitor for errors and poor performance – not for lack of traffic (nothing is slow or goes wrong, so it must be good) – Animal health laboratory</a:t>
            </a:r>
          </a:p>
          <a:p>
            <a:r>
              <a:rPr lang="en-US" dirty="0"/>
              <a:t>Automate a once per month 5 min manual job (download/upload of file) – Temp agency</a:t>
            </a:r>
          </a:p>
          <a:p>
            <a:r>
              <a:rPr lang="en-US" dirty="0"/>
              <a:t>Mini-monolith – lock on resources prevented cloud application horizontal scale out – Insurance intermediary platform</a:t>
            </a:r>
          </a:p>
          <a:p>
            <a:r>
              <a:rPr lang="en-US" dirty="0"/>
              <a:t>International Enterprise Web Application - No test for time zones , No test for names with </a:t>
            </a:r>
            <a:br>
              <a:rPr lang="en-US" dirty="0"/>
            </a:br>
            <a:r>
              <a:rPr lang="en-US" dirty="0"/>
              <a:t>non-ASCII characters (e.g. </a:t>
            </a:r>
            <a:r>
              <a:rPr lang="en-US" dirty="0" err="1"/>
              <a:t>İlkay</a:t>
            </a:r>
            <a:r>
              <a:rPr lang="en-US" dirty="0"/>
              <a:t> </a:t>
            </a:r>
            <a:r>
              <a:rPr lang="en-US" dirty="0" err="1"/>
              <a:t>Gündoğan</a:t>
            </a:r>
            <a:r>
              <a:rPr lang="en-US" dirty="0"/>
              <a:t>, Herr Müller, Niclas </a:t>
            </a:r>
            <a:r>
              <a:rPr lang="en-US" dirty="0" err="1"/>
              <a:t>Fülkrugg</a:t>
            </a:r>
            <a:r>
              <a:rPr lang="en-US" dirty="0"/>
              <a:t>)</a:t>
            </a:r>
          </a:p>
          <a:p>
            <a:r>
              <a:rPr lang="en-US" dirty="0"/>
              <a:t>Storing clear-text passwords, unsalted hashes of passwords; what about storing encrypted data with weak encryption keys. What – in the light of quantum computing – is weak?</a:t>
            </a:r>
          </a:p>
          <a:p>
            <a:r>
              <a:rPr lang="en-US" dirty="0"/>
              <a:t>No Cloud Cost Control (on Oracle Management Cloud) – Dutch Railway Infrastructure / AMIS</a:t>
            </a:r>
          </a:p>
          <a:p>
            <a:r>
              <a:rPr lang="en-US" dirty="0"/>
              <a:t>Security check on operating systems with vulnerabilities revealed 138 VMs running for nothing – Agricultural eCommerce Platform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9B40076-C47F-1AFB-00EB-2179B370D3A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3C9FD4-18AD-9D6E-DE2F-8594F72C51E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916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86840D-6CAB-8CAF-35E9-113E2E00D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E77C89-6DD0-4BF9-4815-C77748F2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76055-9948-9EDC-897E-739C92BB32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797CF0-BA81-B860-F85E-15FE923E256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28F63-24C0-BB91-28C4-5B85ED77AA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37</a:t>
            </a:fld>
            <a:endParaRPr lang="nl-NL" dirty="0"/>
          </a:p>
        </p:txBody>
      </p:sp>
      <p:pic>
        <p:nvPicPr>
          <p:cNvPr id="10242" name="Picture 2" descr="Techniek Chasse De Grote zaal - De website voor theater technici">
            <a:extLst>
              <a:ext uri="{FF2B5EF4-FFF2-40B4-BE49-F238E27FC236}">
                <a16:creationId xmlns:a16="http://schemas.microsoft.com/office/drawing/2014/main" id="{9009E096-6A4D-D762-4F55-F383813D9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n gesprek met ... Geesje Prins, adjunct directeur van Chassé Theater |  Netvlies">
            <a:extLst>
              <a:ext uri="{FF2B5EF4-FFF2-40B4-BE49-F238E27FC236}">
                <a16:creationId xmlns:a16="http://schemas.microsoft.com/office/drawing/2014/main" id="{8B703494-E7A5-C226-99B7-C5788B46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2429" y="0"/>
            <a:ext cx="9356725" cy="624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can tickets with Ticketstripe's event check-in app">
            <a:extLst>
              <a:ext uri="{FF2B5EF4-FFF2-40B4-BE49-F238E27FC236}">
                <a16:creationId xmlns:a16="http://schemas.microsoft.com/office/drawing/2014/main" id="{29C30F68-DEDC-3C79-CA04-5FFA7AA6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799" y="4928996"/>
            <a:ext cx="2365625" cy="1580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643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86840D-6CAB-8CAF-35E9-113E2E00D4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3E77C89-6DD0-4BF9-4815-C77748F2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9476055-9948-9EDC-897E-739C92BB326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6797CF0-BA81-B860-F85E-15FE923E256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128F63-24C0-BB91-28C4-5B85ED77AA8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38</a:t>
            </a:fld>
            <a:endParaRPr lang="nl-NL" dirty="0"/>
          </a:p>
        </p:txBody>
      </p:sp>
      <p:pic>
        <p:nvPicPr>
          <p:cNvPr id="10242" name="Picture 2" descr="Techniek Chasse De Grote zaal - De website voor theater technici">
            <a:extLst>
              <a:ext uri="{FF2B5EF4-FFF2-40B4-BE49-F238E27FC236}">
                <a16:creationId xmlns:a16="http://schemas.microsoft.com/office/drawing/2014/main" id="{9009E096-6A4D-D762-4F55-F383813D9F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34775" y="121920"/>
            <a:ext cx="1219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In gesprek met ... Geesje Prins, adjunct directeur van Chassé Theater |  Netvlies">
            <a:extLst>
              <a:ext uri="{FF2B5EF4-FFF2-40B4-BE49-F238E27FC236}">
                <a16:creationId xmlns:a16="http://schemas.microsoft.com/office/drawing/2014/main" id="{8B703494-E7A5-C226-99B7-C5788B46E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5129"/>
            <a:ext cx="11617950" cy="667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Scan tickets with Ticketstripe's event check-in app">
            <a:extLst>
              <a:ext uri="{FF2B5EF4-FFF2-40B4-BE49-F238E27FC236}">
                <a16:creationId xmlns:a16="http://schemas.microsoft.com/office/drawing/2014/main" id="{29C30F68-DEDC-3C79-CA04-5FFA7AA6C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5896" y="4511040"/>
            <a:ext cx="3256904" cy="2175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6114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0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F26C6-F3D2-CF1C-7AFD-D6743FCC4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E044F9-2BB1-E101-FEC2-FE4369EDC00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2E993A-594A-2B2F-B63D-95C0F1F802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Quipu - het nog altijd niet cijferde knopenschrift van de Inca's">
            <a:extLst>
              <a:ext uri="{FF2B5EF4-FFF2-40B4-BE49-F238E27FC236}">
                <a16:creationId xmlns:a16="http://schemas.microsoft.com/office/drawing/2014/main" id="{472FE3E1-E5CC-AB3A-8946-C354E1151D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735" y="177770"/>
            <a:ext cx="3460439" cy="5196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l quipu: Historia, Qué es, para qué sirve, historia y más">
            <a:extLst>
              <a:ext uri="{FF2B5EF4-FFF2-40B4-BE49-F238E27FC236}">
                <a16:creationId xmlns:a16="http://schemas.microsoft.com/office/drawing/2014/main" id="{48D3025C-C2B0-E28E-7A86-C189B1D25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438" y="1461302"/>
            <a:ext cx="7549947" cy="49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56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CA57BD-07A1-E0A3-444F-844E68960B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D3A46D-A3FF-61F3-E57D-40B8F889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dirty="0"/>
              <a:t>Introducing</a:t>
            </a:r>
          </a:p>
        </p:txBody>
      </p:sp>
      <p:sp>
        <p:nvSpPr>
          <p:cNvPr id="3081" name="Text Placeholder 2">
            <a:extLst>
              <a:ext uri="{FF2B5EF4-FFF2-40B4-BE49-F238E27FC236}">
                <a16:creationId xmlns:a16="http://schemas.microsoft.com/office/drawing/2014/main" id="{04BDDABD-5402-2497-2782-4292FFDFA5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CTO at Conclusion</a:t>
            </a:r>
          </a:p>
          <a:p>
            <a:r>
              <a:rPr lang="en-US" dirty="0"/>
              <a:t>ecosystem of 30 companies (2800 colleagues) in The Netherlands</a:t>
            </a:r>
          </a:p>
          <a:p>
            <a:pPr lvl="1"/>
            <a:r>
              <a:rPr lang="en-US" dirty="0"/>
              <a:t>Portugal, Spain, South Africa and … Germany </a:t>
            </a:r>
          </a:p>
          <a:p>
            <a:endParaRPr lang="en-US" dirty="0"/>
          </a:p>
          <a:p>
            <a:r>
              <a:rPr lang="en-US" dirty="0"/>
              <a:t>IT Architect for dozens of customers</a:t>
            </a:r>
          </a:p>
          <a:p>
            <a:r>
              <a:rPr lang="en-US" dirty="0"/>
              <a:t>focus on custom application development, data, integration, cloud, 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A9ECDC-B95B-4813-39C4-A1F098C815C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4E2F6-C62A-AF15-8286-1788D15A8F4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2BDAE9-2A0D-947A-28FC-A423A0E44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/>
          <a:stretch/>
        </p:blipFill>
        <p:spPr bwMode="auto">
          <a:xfrm>
            <a:off x="8074931" y="133591"/>
            <a:ext cx="3157071" cy="229051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77481-6BDA-DF31-C032-B8B5B784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931" y="2746178"/>
            <a:ext cx="2189604" cy="2976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244921-4D77-FDF0-DC69-89B14A6B58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9412812" y="5045846"/>
            <a:ext cx="1245027" cy="10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Next big thing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AAE7688-1DF3-CEF5-CF96-19DEB53EB7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8118" y="3975015"/>
            <a:ext cx="3466667" cy="20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4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DB50-476B-BB09-0CB2-876269D7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 oriented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2DED-4FC5-EEC7-7539-39778076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contracts and standards</a:t>
            </a:r>
          </a:p>
          <a:p>
            <a:r>
              <a:rPr lang="en-US" dirty="0"/>
              <a:t>Stateless, Idem-potent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Reuse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8E82C-1D8B-CAC3-E5A1-9E08BE7F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68B167-38DD-C54E-26F9-E879FDBB7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8977" y="131072"/>
            <a:ext cx="3262698" cy="22338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74" name="Picture 2" descr="Generic drugs – All About Drugs">
            <a:extLst>
              <a:ext uri="{FF2B5EF4-FFF2-40B4-BE49-F238E27FC236}">
                <a16:creationId xmlns:a16="http://schemas.microsoft.com/office/drawing/2014/main" id="{964806D7-B951-7AAA-66E1-19B5DF6E8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6827" y="2141295"/>
            <a:ext cx="3678345" cy="32534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354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0DB50-476B-BB09-0CB2-876269D7E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microservice, Events and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62DED-4FC5-EEC7-7539-3977807610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Encapsulation</a:t>
            </a:r>
          </a:p>
          <a:p>
            <a:r>
              <a:rPr lang="en-US" dirty="0"/>
              <a:t>Decoupling</a:t>
            </a:r>
          </a:p>
          <a:p>
            <a:pPr lvl="1"/>
            <a:r>
              <a:rPr lang="en-US" dirty="0"/>
              <a:t>contracts and standards</a:t>
            </a:r>
          </a:p>
          <a:p>
            <a:r>
              <a:rPr lang="en-US" dirty="0"/>
              <a:t>Stateless, Idem-potent</a:t>
            </a:r>
          </a:p>
          <a:p>
            <a:r>
              <a:rPr lang="en-US" dirty="0"/>
              <a:t>Scalable</a:t>
            </a:r>
          </a:p>
          <a:p>
            <a:r>
              <a:rPr lang="en-US" dirty="0"/>
              <a:t>Reuse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8E82C-1D8B-CAC3-E5A1-9E08BE7F8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3AEA814-C785-45BF-9DFC-A21D9FA22C2D}"/>
              </a:ext>
            </a:extLst>
          </p:cNvPr>
          <p:cNvSpPr txBox="1">
            <a:spLocks/>
          </p:cNvSpPr>
          <p:nvPr/>
        </p:nvSpPr>
        <p:spPr>
          <a:xfrm>
            <a:off x="5734101" y="1248000"/>
            <a:ext cx="8831999" cy="419776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>
            <a:lvl1pPr marL="271463" indent="-271463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2925" indent="-271463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b="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Font typeface="Arial" panose="020B0604020202020204" pitchFamily="34" charset="0"/>
              <a:buNone/>
              <a:defRPr lang="nl-NL" sz="3600" b="0" kern="1200" cap="all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5pPr>
            <a:lvl6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+mj-lt"/>
              <a:buNone/>
              <a:defRPr sz="1800" b="1" kern="1200" cap="none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1463" indent="-271463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+mj-lt"/>
              <a:buAutoNum type="arabi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1463" indent="-271463" algn="l" defTabSz="914377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5"/>
              </a:buClr>
              <a:buFont typeface="+mj-lt"/>
              <a:buAutoNum type="alphaLcPeriod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914377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1400" i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Lighter weight, browser-supported technology</a:t>
            </a:r>
          </a:p>
          <a:p>
            <a:r>
              <a:rPr lang="en-US" dirty="0"/>
              <a:t>Runtime Isolation (independently deployable, scalable, movable)</a:t>
            </a:r>
          </a:p>
          <a:p>
            <a:r>
              <a:rPr lang="en-US" dirty="0"/>
              <a:t>Containers, Serverless</a:t>
            </a:r>
          </a:p>
          <a:p>
            <a:r>
              <a:rPr lang="en-US" dirty="0"/>
              <a:t>Backend for Frontend, </a:t>
            </a:r>
            <a:r>
              <a:rPr lang="en-US" dirty="0" err="1"/>
              <a:t>GraphQL</a:t>
            </a:r>
            <a:endParaRPr lang="en-US" dirty="0"/>
          </a:p>
          <a:p>
            <a:r>
              <a:rPr lang="en-US" dirty="0"/>
              <a:t>More fun, more light</a:t>
            </a:r>
          </a:p>
        </p:txBody>
      </p:sp>
      <p:pic>
        <p:nvPicPr>
          <p:cNvPr id="4098" name="Picture 2" descr="The Fascinating World of Butterflies: And the Need for their Conservation |  TERI">
            <a:extLst>
              <a:ext uri="{FF2B5EF4-FFF2-40B4-BE49-F238E27FC236}">
                <a16:creationId xmlns:a16="http://schemas.microsoft.com/office/drawing/2014/main" id="{7788FF81-4AAA-1198-4771-BB4EECDE3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7679" y="4146942"/>
            <a:ext cx="4076649" cy="2404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143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the read threat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43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7696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/>
        </p:nvGraphicFramePr>
        <p:xfrm>
          <a:off x="562709" y="-392754"/>
          <a:ext cx="11332308" cy="545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edge to enterprise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4" name="Picture 4" descr="Malicious Actor (@maliciousactor) / X">
            <a:extLst>
              <a:ext uri="{FF2B5EF4-FFF2-40B4-BE49-F238E27FC236}">
                <a16:creationId xmlns:a16="http://schemas.microsoft.com/office/drawing/2014/main" id="{B62AAB39-519A-6E34-8E6E-26E1D47B50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8471" y="3139663"/>
            <a:ext cx="1303209" cy="1303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3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/>
        </p:nvGraphicFramePr>
        <p:xfrm>
          <a:off x="562709" y="-392754"/>
          <a:ext cx="11332308" cy="5452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edge to enterprise to edge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88EE27-8CEF-4341-A83E-644D1C94865F}"/>
              </a:ext>
            </a:extLst>
          </p:cNvPr>
          <p:cNvSpPr/>
          <p:nvPr/>
        </p:nvSpPr>
        <p:spPr>
          <a:xfrm>
            <a:off x="8830009" y="3429001"/>
            <a:ext cx="1805355" cy="8336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Decide on Action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00731DE5-8C03-42AC-853F-A5E204579354}"/>
              </a:ext>
            </a:extLst>
          </p:cNvPr>
          <p:cNvSpPr/>
          <p:nvPr/>
        </p:nvSpPr>
        <p:spPr>
          <a:xfrm>
            <a:off x="10578125" y="3582051"/>
            <a:ext cx="973015" cy="527539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2EDB6B-74E4-4F3A-ACB0-1FEB7DEE6387}"/>
              </a:ext>
            </a:extLst>
          </p:cNvPr>
          <p:cNvSpPr/>
          <p:nvPr/>
        </p:nvSpPr>
        <p:spPr>
          <a:xfrm>
            <a:off x="5336524" y="3407184"/>
            <a:ext cx="1805355" cy="8336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Send signal (</a:t>
            </a:r>
            <a:r>
              <a:rPr lang="en-US" sz="1351" dirty="0" err="1"/>
              <a:t>to“thing</a:t>
            </a:r>
            <a:r>
              <a:rPr lang="en-US" sz="1351" dirty="0"/>
              <a:t>”)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E374B6-6568-4D5E-99E4-683EE387AE23}"/>
              </a:ext>
            </a:extLst>
          </p:cNvPr>
          <p:cNvSpPr/>
          <p:nvPr/>
        </p:nvSpPr>
        <p:spPr>
          <a:xfrm>
            <a:off x="562709" y="3437766"/>
            <a:ext cx="1699847" cy="8336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Execute action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25D473-8C36-48DE-BB36-63C0B8B12DC1}"/>
              </a:ext>
            </a:extLst>
          </p:cNvPr>
          <p:cNvSpPr/>
          <p:nvPr/>
        </p:nvSpPr>
        <p:spPr>
          <a:xfrm>
            <a:off x="2896861" y="3429000"/>
            <a:ext cx="1805355" cy="83364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1" dirty="0"/>
              <a:t>Receive/ Interpret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0497886-99A1-4C61-82E2-9E135A7B134A}"/>
              </a:ext>
            </a:extLst>
          </p:cNvPr>
          <p:cNvSpPr/>
          <p:nvPr/>
        </p:nvSpPr>
        <p:spPr>
          <a:xfrm>
            <a:off x="7523466" y="3582051"/>
            <a:ext cx="915775" cy="527539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351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C703D37D-A13F-4D60-A2D9-003E978D7454}"/>
              </a:ext>
            </a:extLst>
          </p:cNvPr>
          <p:cNvSpPr/>
          <p:nvPr/>
        </p:nvSpPr>
        <p:spPr>
          <a:xfrm>
            <a:off x="4749108" y="3560233"/>
            <a:ext cx="467504" cy="527539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351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52502669-BABF-42D2-B2CA-F0E5800DD164}"/>
              </a:ext>
            </a:extLst>
          </p:cNvPr>
          <p:cNvSpPr/>
          <p:nvPr/>
        </p:nvSpPr>
        <p:spPr>
          <a:xfrm>
            <a:off x="2314717" y="3538415"/>
            <a:ext cx="467504" cy="527539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351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647A39-1A0E-46F8-9A64-81EBCE4131FD}"/>
              </a:ext>
            </a:extLst>
          </p:cNvPr>
          <p:cNvSpPr/>
          <p:nvPr/>
        </p:nvSpPr>
        <p:spPr>
          <a:xfrm>
            <a:off x="55249" y="2082674"/>
            <a:ext cx="495736" cy="1692159"/>
          </a:xfrm>
          <a:custGeom>
            <a:avLst/>
            <a:gdLst>
              <a:gd name="connsiteX0" fmla="*/ 495736 w 495736"/>
              <a:gd name="connsiteY0" fmla="*/ 1692159 h 1692159"/>
              <a:gd name="connsiteX1" fmla="*/ 179213 w 495736"/>
              <a:gd name="connsiteY1" fmla="*/ 1317020 h 1692159"/>
              <a:gd name="connsiteX2" fmla="*/ 3366 w 495736"/>
              <a:gd name="connsiteY2" fmla="*/ 660528 h 1692159"/>
              <a:gd name="connsiteX3" fmla="*/ 97151 w 495736"/>
              <a:gd name="connsiteY3" fmla="*/ 97820 h 1692159"/>
              <a:gd name="connsiteX4" fmla="*/ 484013 w 495736"/>
              <a:gd name="connsiteY4" fmla="*/ 4036 h 169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36" h="1692159">
                <a:moveTo>
                  <a:pt x="495736" y="1692159"/>
                </a:moveTo>
                <a:cubicBezTo>
                  <a:pt x="378505" y="1590558"/>
                  <a:pt x="261275" y="1488958"/>
                  <a:pt x="179213" y="1317020"/>
                </a:cubicBezTo>
                <a:cubicBezTo>
                  <a:pt x="97151" y="1145082"/>
                  <a:pt x="17043" y="863728"/>
                  <a:pt x="3366" y="660528"/>
                </a:cubicBezTo>
                <a:cubicBezTo>
                  <a:pt x="-10311" y="457328"/>
                  <a:pt x="17043" y="207235"/>
                  <a:pt x="97151" y="97820"/>
                </a:cubicBezTo>
                <a:cubicBezTo>
                  <a:pt x="177259" y="-11595"/>
                  <a:pt x="330636" y="-3780"/>
                  <a:pt x="484013" y="40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8DB67D-6DE3-4CF5-8265-3BBD6861F885}"/>
              </a:ext>
            </a:extLst>
          </p:cNvPr>
          <p:cNvSpPr/>
          <p:nvPr/>
        </p:nvSpPr>
        <p:spPr>
          <a:xfrm>
            <a:off x="11594125" y="2274277"/>
            <a:ext cx="563703" cy="1594339"/>
          </a:xfrm>
          <a:custGeom>
            <a:avLst/>
            <a:gdLst>
              <a:gd name="connsiteX0" fmla="*/ 316523 w 563703"/>
              <a:gd name="connsiteY0" fmla="*/ 0 h 1594338"/>
              <a:gd name="connsiteX1" fmla="*/ 562708 w 563703"/>
              <a:gd name="connsiteY1" fmla="*/ 316523 h 1594338"/>
              <a:gd name="connsiteX2" fmla="*/ 386862 w 563703"/>
              <a:gd name="connsiteY2" fmla="*/ 1359877 h 1594338"/>
              <a:gd name="connsiteX3" fmla="*/ 0 w 563703"/>
              <a:gd name="connsiteY3" fmla="*/ 1594338 h 15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703" h="1594338">
                <a:moveTo>
                  <a:pt x="316523" y="0"/>
                </a:moveTo>
                <a:cubicBezTo>
                  <a:pt x="433754" y="44938"/>
                  <a:pt x="550985" y="89877"/>
                  <a:pt x="562708" y="316523"/>
                </a:cubicBezTo>
                <a:cubicBezTo>
                  <a:pt x="574431" y="543169"/>
                  <a:pt x="480647" y="1146908"/>
                  <a:pt x="386862" y="1359877"/>
                </a:cubicBezTo>
                <a:cubicBezTo>
                  <a:pt x="293077" y="1572846"/>
                  <a:pt x="146538" y="1583592"/>
                  <a:pt x="0" y="159433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pic>
        <p:nvPicPr>
          <p:cNvPr id="5122" name="Picture 2" descr="Houten opvouwbare sluisdeur wint innovatieprijs de Vernufteling - NEMO  Kennislink">
            <a:extLst>
              <a:ext uri="{FF2B5EF4-FFF2-40B4-BE49-F238E27FC236}">
                <a16:creationId xmlns:a16="http://schemas.microsoft.com/office/drawing/2014/main" id="{F90B8BCD-06AD-02FE-2380-846A2E12C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01" y="4398523"/>
            <a:ext cx="2901189" cy="2030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07955063-1F43-9ACF-523E-014B205DBFE8}"/>
              </a:ext>
            </a:extLst>
          </p:cNvPr>
          <p:cNvSpPr/>
          <p:nvPr/>
        </p:nvSpPr>
        <p:spPr>
          <a:xfrm rot="5821277">
            <a:off x="1193078" y="4036599"/>
            <a:ext cx="621064" cy="6961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5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last minute luck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46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2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07AF7550-94ED-7E29-54B2-034C78EFE1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581" y="3923175"/>
            <a:ext cx="2686040" cy="2166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762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419147" y="585209"/>
            <a:ext cx="10919656" cy="5888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38266" dirty="0">
                <a:solidFill>
                  <a:srgbClr val="FFFFFF"/>
                </a:solidFill>
                <a:latin typeface="Arial" panose="020B0604020202020204"/>
              </a:rPr>
              <a:t>1202</a:t>
            </a:r>
          </a:p>
        </p:txBody>
      </p:sp>
    </p:spTree>
    <p:extLst>
      <p:ext uri="{BB962C8B-B14F-4D97-AF65-F5344CB8AC3E}">
        <p14:creationId xmlns:p14="http://schemas.microsoft.com/office/powerpoint/2010/main" val="23643565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419147" y="585209"/>
            <a:ext cx="10919656" cy="588866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38266" dirty="0">
                <a:solidFill>
                  <a:srgbClr val="E63232"/>
                </a:solidFill>
                <a:latin typeface="Arial" panose="020B0604020202020204"/>
              </a:rPr>
              <a:t>1202</a:t>
            </a:r>
          </a:p>
        </p:txBody>
      </p:sp>
    </p:spTree>
    <p:extLst>
      <p:ext uri="{BB962C8B-B14F-4D97-AF65-F5344CB8AC3E}">
        <p14:creationId xmlns:p14="http://schemas.microsoft.com/office/powerpoint/2010/main" val="384123684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79475" y="105864"/>
            <a:ext cx="2737929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en-US" sz="9600" dirty="0">
                <a:solidFill>
                  <a:srgbClr val="E63232"/>
                </a:solidFill>
                <a:latin typeface="Arial" panose="020B0604020202020204"/>
              </a:rPr>
              <a:t>1202</a:t>
            </a:r>
          </a:p>
        </p:txBody>
      </p:sp>
      <p:pic>
        <p:nvPicPr>
          <p:cNvPr id="2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6DCF812A-448B-495C-9682-48B5DE6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0657" y="1325264"/>
            <a:ext cx="6384435" cy="5148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14:cNvPr>
              <p14:cNvContentPartPr/>
              <p14:nvPr/>
            </p14:nvContentPartPr>
            <p14:xfrm>
              <a:off x="3876952" y="3497403"/>
              <a:ext cx="6702883" cy="744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13948" y="3434383"/>
                <a:ext cx="6828531" cy="869681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5EC28BD-9BA1-44C9-9F66-5313BCC2C315}"/>
              </a:ext>
            </a:extLst>
          </p:cNvPr>
          <p:cNvGrpSpPr/>
          <p:nvPr/>
        </p:nvGrpSpPr>
        <p:grpSpPr>
          <a:xfrm>
            <a:off x="-2361335" y="3677920"/>
            <a:ext cx="1203095" cy="82504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9" name="Picture 8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39391B60-6B53-4635-8A39-5EB763399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14:cNvPr>
              <p14:cNvContentPartPr/>
              <p14:nvPr/>
            </p14:nvContentPartPr>
            <p14:xfrm>
              <a:off x="-2112625" y="3903916"/>
              <a:ext cx="645120" cy="363360"/>
            </p14:xfrm>
          </p:contentPart>
        </mc:Choice>
        <mc:Fallback xmlns="">
          <p:pic>
            <p:nvPicPr>
              <p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2121635" y="3894913"/>
                <a:ext cx="662780" cy="381006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1D1EFD-E58A-4FAF-868F-A9097D679A81}"/>
              </a:ext>
            </a:extLst>
          </p:cNvPr>
          <p:cNvGrpSpPr/>
          <p:nvPr/>
        </p:nvGrpSpPr>
        <p:grpSpPr>
          <a:xfrm>
            <a:off x="4589120" y="1767360"/>
            <a:ext cx="6305760" cy="1305120"/>
            <a:chOff x="3441840" y="1325520"/>
            <a:chExt cx="472932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14:cNvPr>
                <p14:cNvContentPartPr/>
                <p14:nvPr/>
              </p14:nvContentPartPr>
              <p14:xfrm>
                <a:off x="7924200" y="20570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88560" y="202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14:cNvPr>
                <p14:cNvContentPartPr/>
                <p14:nvPr/>
              </p14:nvContentPartPr>
              <p14:xfrm>
                <a:off x="5584920" y="1385640"/>
                <a:ext cx="2586240" cy="65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9280" y="1349640"/>
                  <a:ext cx="26578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14:cNvPr>
                <p14:cNvContentPartPr/>
                <p14:nvPr/>
              </p14:nvContentPartPr>
              <p14:xfrm>
                <a:off x="3441840" y="1325520"/>
                <a:ext cx="2395080" cy="9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06195" y="1289507"/>
                  <a:ext cx="2466731" cy="10505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14:cNvPr>
              <p14:cNvContentPartPr/>
              <p14:nvPr/>
            </p14:nvContentPartPr>
            <p14:xfrm>
              <a:off x="8633600" y="2598719"/>
              <a:ext cx="2280000" cy="6294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597598" y="2562711"/>
                <a:ext cx="2351644" cy="701076"/>
              </a:xfrm>
              <a:prstGeom prst="rect">
                <a:avLst/>
              </a:prstGeom>
            </p:spPr>
          </p:pic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3DAAFD-46A4-45EB-8E39-7222E6C27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33040" y="6786000"/>
            <a:ext cx="192000" cy="144000"/>
          </a:xfrm>
        </p:spPr>
        <p:txBody>
          <a:bodyPr/>
          <a:lstStyle/>
          <a:p>
            <a:fld id="{BF590972-BD5A-4E8E-8655-ACB12844DF5C}" type="slidenum">
              <a:rPr lang="en-NL">
                <a:solidFill>
                  <a:srgbClr val="FFFFFF"/>
                </a:solidFill>
                <a:latin typeface="Arial" panose="020B0604020202020204"/>
              </a:rPr>
              <a:pPr/>
              <a:t>49</a:t>
            </a:fld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797107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970069-8482-52F7-1D5D-6EEAE0B7DA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25BCEC-FF4A-97FE-7613-199936CFC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of an it architect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FF8228-DA95-5D01-7359-32661DFD3D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Consider broader, deeper and further</a:t>
            </a:r>
          </a:p>
          <a:p>
            <a:r>
              <a:rPr lang="en-US" dirty="0"/>
              <a:t>Come up with fittest solutions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Enable what is </a:t>
            </a:r>
            <a:r>
              <a:rPr lang="en-US" i="1" dirty="0"/>
              <a:t>asked </a:t>
            </a:r>
            <a:r>
              <a:rPr lang="en-US" dirty="0"/>
              <a:t>and what is </a:t>
            </a:r>
            <a:r>
              <a:rPr lang="en-US" i="1" dirty="0"/>
              <a:t>needed</a:t>
            </a:r>
          </a:p>
          <a:p>
            <a:pPr lvl="1"/>
            <a:r>
              <a:rPr lang="en-US" dirty="0"/>
              <a:t>Functional and Non-Functional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3FCC23F-20B5-964B-FEAC-A9137BD1D9B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3D6EF3-29BF-DE2E-F25C-241C869F729C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7" name="Picture 2" descr="Part 1: How to Make Enterprise Architecture Strategic – Architecture &amp;amp;  Governance Magazine">
            <a:extLst>
              <a:ext uri="{FF2B5EF4-FFF2-40B4-BE49-F238E27FC236}">
                <a16:creationId xmlns:a16="http://schemas.microsoft.com/office/drawing/2014/main" id="{77F598BD-AADC-21D9-E80E-CE1EEE2B8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307" y="2578796"/>
            <a:ext cx="4683368" cy="2631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Site Logo">
            <a:extLst>
              <a:ext uri="{FF2B5EF4-FFF2-40B4-BE49-F238E27FC236}">
                <a16:creationId xmlns:a16="http://schemas.microsoft.com/office/drawing/2014/main" id="{D93D1AAD-1C5E-7D44-C1F2-E12D5C21C6A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" r="84624"/>
          <a:stretch/>
        </p:blipFill>
        <p:spPr bwMode="auto">
          <a:xfrm>
            <a:off x="6973465" y="4658502"/>
            <a:ext cx="635999" cy="75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231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1E6C-E1E7-4DBE-94A7-8F4C6F91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2F5D1-6A0F-4C5D-9150-1E478AC1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rgbClr val="FFFFFF"/>
                </a:solidFill>
                <a:latin typeface="Arial" panose="020B0604020202020204"/>
              </a:rPr>
              <a:t>Software Engineering as the Next Level Up from Programming | APAC GB Tour 2021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1026" name="Picture 2" descr="50 years later: Apollo 11 flight director returns to restored 'Houston'">
            <a:extLst>
              <a:ext uri="{FF2B5EF4-FFF2-40B4-BE49-F238E27FC236}">
                <a16:creationId xmlns:a16="http://schemas.microsoft.com/office/drawing/2014/main" id="{A1C6ED46-1DD1-4A85-A58D-B76035DD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FE460E-E80C-4366-A418-AB9201C595A7}"/>
              </a:ext>
            </a:extLst>
          </p:cNvPr>
          <p:cNvGrpSpPr/>
          <p:nvPr/>
        </p:nvGrpSpPr>
        <p:grpSpPr>
          <a:xfrm>
            <a:off x="6823306" y="4502960"/>
            <a:ext cx="1203095" cy="82504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5" name="Picture 4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2C75E2D0-707D-4CBE-B336-42DB1A4A5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14:cNvPr>
              <p14:cNvContentPartPr/>
              <p14:nvPr/>
            </p14:nvContentPartPr>
            <p14:xfrm>
              <a:off x="7040820" y="4787400"/>
              <a:ext cx="645120" cy="363360"/>
            </p14:xfrm>
          </p:contentPart>
        </mc:Choice>
        <mc:Fallback xmlns="">
          <p:pic>
            <p:nvPicPr>
              <p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031810" y="4778397"/>
                <a:ext cx="662780" cy="381006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FIRST ON THE MOON | Pocketmags.com">
            <a:extLst>
              <a:ext uri="{FF2B5EF4-FFF2-40B4-BE49-F238E27FC236}">
                <a16:creationId xmlns:a16="http://schemas.microsoft.com/office/drawing/2014/main" id="{4B101C38-429E-4DBE-93FB-C1E39644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560">
            <a:off x="-196382" y="19729"/>
            <a:ext cx="2615465" cy="2554489"/>
          </a:xfrm>
          <a:prstGeom prst="rect">
            <a:avLst/>
          </a:prstGeom>
          <a:noFill/>
          <a:scene3d>
            <a:camera prst="isometricRightUp">
              <a:rot lat="907613" lon="18259830" rev="21535285"/>
            </a:camera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14:cNvPr>
              <p14:cNvContentPartPr/>
              <p14:nvPr/>
            </p14:nvContentPartPr>
            <p14:xfrm>
              <a:off x="1228001" y="558990"/>
              <a:ext cx="646623" cy="491988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219000" y="549986"/>
                <a:ext cx="664265" cy="509636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D92E5E-9205-4874-8340-2B129F8D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590972-BD5A-4E8E-8655-ACB12844DF5C}" type="slidenum">
              <a:rPr lang="en-NL">
                <a:solidFill>
                  <a:srgbClr val="FFFFFF"/>
                </a:solidFill>
                <a:latin typeface="Arial" panose="020B0604020202020204"/>
              </a:rPr>
              <a:pPr>
                <a:defRPr/>
              </a:pPr>
              <a:t>50</a:t>
            </a:fld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9" name="Snagit_SNG849">
            <a:extLst>
              <a:ext uri="{FF2B5EF4-FFF2-40B4-BE49-F238E27FC236}">
                <a16:creationId xmlns:a16="http://schemas.microsoft.com/office/drawing/2014/main" id="{CE9BD4E1-E16E-F811-309D-87A14D1E8FE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993" r="1" b="1"/>
          <a:stretch/>
        </p:blipFill>
        <p:spPr>
          <a:xfrm>
            <a:off x="10649468" y="5328000"/>
            <a:ext cx="1572809" cy="154940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10" name="Picture 8" descr="Apollo 11&quot; Mug by MagentaCobalt | Redbubble">
            <a:extLst>
              <a:ext uri="{FF2B5EF4-FFF2-40B4-BE49-F238E27FC236}">
                <a16:creationId xmlns:a16="http://schemas.microsoft.com/office/drawing/2014/main" id="{EE62C305-63E1-923B-7FB2-F2A1DB762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891" y="4969080"/>
            <a:ext cx="2090515" cy="20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Snagit_SNG847">
            <a:extLst>
              <a:ext uri="{FF2B5EF4-FFF2-40B4-BE49-F238E27FC236}">
                <a16:creationId xmlns:a16="http://schemas.microsoft.com/office/drawing/2014/main" id="{3FF53596-11C0-E799-FC90-5EAC9DFD1278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27039" r="6" b="3716"/>
          <a:stretch/>
        </p:blipFill>
        <p:spPr>
          <a:xfrm>
            <a:off x="6739638" y="820096"/>
            <a:ext cx="1390944" cy="1390944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186973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6C0E9E56-5D0F-EB89-B398-6CB505734F4A}"/>
              </a:ext>
            </a:extLst>
          </p:cNvPr>
          <p:cNvSpPr>
            <a:spLocks noGrp="1"/>
          </p:cNvSpPr>
          <p:nvPr>
            <p:ph type="pic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C637D4B-F087-C0B8-3578-49D377540FF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9DC25-34E0-401F-F38F-DC55A5E4F2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Architect did not keep track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14F4637-1912-DD9A-1B3F-415D5E16BC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5AFA1128-63A2-89D9-D7BE-6D0171726B1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A15902D-9C8A-6F5D-089F-1EA6B097C05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AD0C860-C90B-A04A-9016-E8E0522BB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8D68D8DE-9B84-2A8A-2092-CA933C56342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4A3DF-24D5-11B5-09CB-D3BF43345EA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3D15B5D-4380-6BAB-CF19-40C91012785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7872413" y="6672263"/>
            <a:ext cx="4319587" cy="144462"/>
          </a:xfrm>
          <a:prstGeom prst="rect">
            <a:avLst/>
          </a:prstGeom>
        </p:spPr>
        <p:txBody>
          <a:bodyPr/>
          <a:lstStyle/>
          <a:p>
            <a:r>
              <a:rPr lang="en-US"/>
              <a:t>Software Engineering as the Next Level Up from Programming | APAC GB Tour 2021</a:t>
            </a:r>
            <a:endParaRPr lang="en-NL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EA1F9453-BE6C-176B-0B60-BCA8A63F85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529" y="4170131"/>
            <a:ext cx="3317088" cy="1865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647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912843-40D7-50C9-D10E-FBA3CD261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F9F31-E5DE-7C12-F808-18C1A492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Hyatt Regency Hotel (Kansas City)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E3FF7-0B99-E766-F1C7-2EF6615D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A3C402-ABE7-6869-020B-3989B75730A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03F85-F116-83D7-EB28-21B5507CA1B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52</a:t>
            </a:fld>
            <a:endParaRPr lang="nl-NL" dirty="0"/>
          </a:p>
        </p:txBody>
      </p:sp>
      <p:pic>
        <p:nvPicPr>
          <p:cNvPr id="4100" name="Picture 4" descr="Engineering Disasters: Hyatt Regency Walkway Collapse (1981 ...">
            <a:extLst>
              <a:ext uri="{FF2B5EF4-FFF2-40B4-BE49-F238E27FC236}">
                <a16:creationId xmlns:a16="http://schemas.microsoft.com/office/drawing/2014/main" id="{662D5C79-E4C3-3849-5B79-C50B25FB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1672" y="900524"/>
            <a:ext cx="8829675" cy="563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E149E26-84B1-C5D7-B8E2-161365D19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9" y="1156878"/>
            <a:ext cx="6281714" cy="3533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TRUCTURE magazine | Hyatt Regency Skywalk Collapse Remembered">
            <a:extLst>
              <a:ext uri="{FF2B5EF4-FFF2-40B4-BE49-F238E27FC236}">
                <a16:creationId xmlns:a16="http://schemas.microsoft.com/office/drawing/2014/main" id="{0FAF4475-F397-C40A-936B-4A6C9C7861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329" y="3771162"/>
            <a:ext cx="3894654" cy="265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30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912843-40D7-50C9-D10E-FBA3CD261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F9F31-E5DE-7C12-F808-18C1A492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Hyatt regency hotel disaster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E3FF7-0B99-E766-F1C7-2EF6615D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A3C402-ABE7-6869-020B-3989B75730A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03F85-F116-83D7-EB28-21B5507CA1B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53</a:t>
            </a:fld>
            <a:endParaRPr lang="nl-NL" dirty="0"/>
          </a:p>
        </p:txBody>
      </p:sp>
      <p:pic>
        <p:nvPicPr>
          <p:cNvPr id="4098" name="Picture 2" descr="The site of one of the nation's worst disasters is quiet after bodies were removed from the Hyatt Regency's lobby. A still intact skywalk is overhead as sections of the two walkways that collapsed lie in the rubble.">
            <a:extLst>
              <a:ext uri="{FF2B5EF4-FFF2-40B4-BE49-F238E27FC236}">
                <a16:creationId xmlns:a16="http://schemas.microsoft.com/office/drawing/2014/main" id="{0D118513-3EAB-FCB8-9182-BE19F22795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21" y="1137833"/>
            <a:ext cx="6121940" cy="423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Q+A: Learning From the Tragic Collapse of Surfside, Florida's Champlain ...">
            <a:extLst>
              <a:ext uri="{FF2B5EF4-FFF2-40B4-BE49-F238E27FC236}">
                <a16:creationId xmlns:a16="http://schemas.microsoft.com/office/drawing/2014/main" id="{939B0FDF-630B-65A8-F8CB-92180E65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275" y="2639794"/>
            <a:ext cx="58007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8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3912843-40D7-50C9-D10E-FBA3CD26100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CF9F31-E5DE-7C12-F808-18C1A492C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Hyatt regency hotel disaster</a:t>
            </a:r>
            <a:br>
              <a:rPr lang="en-US" dirty="0"/>
            </a:br>
            <a:r>
              <a:rPr lang="en-US" dirty="0"/>
              <a:t>Deviation from design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3E3FF7-0B99-E766-F1C7-2EF6615DEAF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4A3C402-ABE7-6869-020B-3989B75730A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703F85-F116-83D7-EB28-21B5507CA1B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54</a:t>
            </a:fld>
            <a:endParaRPr lang="nl-NL" dirty="0"/>
          </a:p>
        </p:txBody>
      </p:sp>
      <p:pic>
        <p:nvPicPr>
          <p:cNvPr id="4100" name="Picture 4" descr="Engineering Disasters: Hyatt Regency Walkway Collapse (1981 ...">
            <a:extLst>
              <a:ext uri="{FF2B5EF4-FFF2-40B4-BE49-F238E27FC236}">
                <a16:creationId xmlns:a16="http://schemas.microsoft.com/office/drawing/2014/main" id="{662D5C79-E4C3-3849-5B79-C50B25FB8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154" y="1221316"/>
            <a:ext cx="8217166" cy="524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yatt Regency skywalk collapse: 40 years later">
            <a:extLst>
              <a:ext uri="{FF2B5EF4-FFF2-40B4-BE49-F238E27FC236}">
                <a16:creationId xmlns:a16="http://schemas.microsoft.com/office/drawing/2014/main" id="{77AAB776-D744-1EAB-3E96-DD5B8A569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129" y="2449723"/>
            <a:ext cx="4611512" cy="2593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056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044720E-3452-312B-DE96-51AE1180CE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B817F38-29C3-B41D-BB4D-1B9B91D33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blooper prevention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618C14-06B7-1EA2-75C3-5091B7D3FBE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make assumptions explicit </a:t>
            </a:r>
          </a:p>
          <a:p>
            <a:r>
              <a:rPr lang="en-US" dirty="0"/>
              <a:t>record decisions – why, what, when, scope and constraints</a:t>
            </a:r>
          </a:p>
          <a:p>
            <a:r>
              <a:rPr lang="en-US" dirty="0"/>
              <a:t>test continuously</a:t>
            </a:r>
          </a:p>
          <a:p>
            <a:r>
              <a:rPr lang="en-US" dirty="0"/>
              <a:t>what-if and pre-mortem analysis</a:t>
            </a:r>
          </a:p>
          <a:p>
            <a:r>
              <a:rPr lang="en-US" dirty="0"/>
              <a:t>monitor implementation and talk to teams on the ground</a:t>
            </a:r>
          </a:p>
          <a:p>
            <a:r>
              <a:rPr lang="en-US" dirty="0"/>
              <a:t>incremental and iterative approach</a:t>
            </a:r>
          </a:p>
          <a:p>
            <a:r>
              <a:rPr lang="en-US" dirty="0"/>
              <a:t>invite discussion and welcome criticism: organize Red Team</a:t>
            </a:r>
          </a:p>
          <a:p>
            <a:r>
              <a:rPr lang="en-US" dirty="0"/>
              <a:t>dare to be fallible – in additional to being knowledgeable, diligent, capable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215BEE-7416-FCEF-842A-9F5426C5B91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98E47-3DFC-1BA6-82A1-26EE7E4F81F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55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621B3-1038-7E24-93D0-BFB57A693AB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76609" y="3848101"/>
            <a:ext cx="281708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058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A9D0FDB-D69C-4944-91AB-A4DFB2A3A5E9}"/>
              </a:ext>
            </a:extLst>
          </p:cNvPr>
          <p:cNvSpPr txBox="1">
            <a:spLocks/>
          </p:cNvSpPr>
          <p:nvPr/>
        </p:nvSpPr>
        <p:spPr>
          <a:xfrm>
            <a:off x="1042989" y="3718851"/>
            <a:ext cx="1671804" cy="2498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>
                <a:solidFill>
                  <a:schemeClr val="bg1"/>
                </a:solidFill>
              </a:rPr>
              <a:t>www.conclusion.nl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7F5023-99CC-4C15-9CEA-F027B31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4448"/>
            <a:ext cx="12193200" cy="266400"/>
          </a:xfrm>
        </p:spPr>
        <p:txBody>
          <a:bodyPr/>
          <a:lstStyle/>
          <a:p>
            <a:r>
              <a:rPr lang="nl-NL" dirty="0"/>
              <a:t>Logo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8D6A9-F014-F30D-72C5-F0E99C753C72}"/>
              </a:ext>
            </a:extLst>
          </p:cNvPr>
          <p:cNvSpPr txBox="1"/>
          <p:nvPr/>
        </p:nvSpPr>
        <p:spPr>
          <a:xfrm>
            <a:off x="1968819" y="6226129"/>
            <a:ext cx="664008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lucas.jellema@conclusion.nl  |  technology.amis.nl  |       @lucasjellema  |      </a:t>
            </a:r>
            <a:r>
              <a:rPr lang="nl-NL" sz="1300" dirty="0" err="1">
                <a:solidFill>
                  <a:schemeClr val="bg1"/>
                </a:solidFill>
              </a:rPr>
              <a:t>lucas-jellema</a:t>
            </a:r>
            <a:endParaRPr lang="en-NL" sz="1300" dirty="0" err="1">
              <a:solidFill>
                <a:schemeClr val="bg1"/>
              </a:solidFill>
            </a:endParaRPr>
          </a:p>
        </p:txBody>
      </p:sp>
      <p:pic>
        <p:nvPicPr>
          <p:cNvPr id="5" name="Snagit_SNG834">
            <a:extLst>
              <a:ext uri="{FF2B5EF4-FFF2-40B4-BE49-F238E27FC236}">
                <a16:creationId xmlns:a16="http://schemas.microsoft.com/office/drawing/2014/main" id="{685B630C-0FB9-E3C5-E7E2-D5D5AD9E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769" y="6221180"/>
            <a:ext cx="195637" cy="209952"/>
          </a:xfrm>
          <a:prstGeom prst="rect">
            <a:avLst/>
          </a:prstGeom>
        </p:spPr>
      </p:pic>
      <p:pic>
        <p:nvPicPr>
          <p:cNvPr id="5122" name="Picture 2" descr="How new Twitter X logo fails - Pimp my Type">
            <a:extLst>
              <a:ext uri="{FF2B5EF4-FFF2-40B4-BE49-F238E27FC236}">
                <a16:creationId xmlns:a16="http://schemas.microsoft.com/office/drawing/2014/main" id="{E8AC14DD-C2A2-7920-1BAA-7B7CB8B4A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t="10912" r="26689" b="9007"/>
          <a:stretch/>
        </p:blipFill>
        <p:spPr bwMode="auto">
          <a:xfrm>
            <a:off x="5826526" y="6226129"/>
            <a:ext cx="211932" cy="2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0F9365-EA76-040C-CB7B-F29F6164F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86" y="4599080"/>
            <a:ext cx="870905" cy="1804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6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86009-C18D-4DB4-B176-B366E551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306" y="384000"/>
            <a:ext cx="7687693" cy="672000"/>
          </a:xfrm>
        </p:spPr>
        <p:txBody>
          <a:bodyPr/>
          <a:lstStyle/>
          <a:p>
            <a:r>
              <a:rPr lang="en-US" dirty="0"/>
              <a:t>Good Girl, Bad Boy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49C35-B48A-400D-8974-105D8133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Content Placeholder 6" descr="User with solid fill">
            <a:extLst>
              <a:ext uri="{FF2B5EF4-FFF2-40B4-BE49-F238E27FC236}">
                <a16:creationId xmlns:a16="http://schemas.microsoft.com/office/drawing/2014/main" id="{60A3B4C9-55AC-4875-84FB-751543B352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40208" y="384000"/>
            <a:ext cx="1219200" cy="1219200"/>
          </a:xfrm>
          <a:prstGeom prst="rect">
            <a:avLst/>
          </a:prstGeom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7E178697-E06F-4684-950D-68655D1354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3532" y="5341182"/>
            <a:ext cx="878061" cy="878061"/>
          </a:xfrm>
          <a:prstGeom prst="rect">
            <a:avLst/>
          </a:prstGeom>
        </p:spPr>
      </p:pic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68F7BAA-0A39-4B85-8905-B773EE1BD0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73878" y="5048438"/>
            <a:ext cx="878061" cy="878061"/>
          </a:xfrm>
          <a:prstGeom prst="rect">
            <a:avLst/>
          </a:prstGeom>
        </p:spPr>
      </p:pic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04F3E969-CEB7-4797-B366-23879FC2132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0404" y="2675136"/>
            <a:ext cx="1219200" cy="1219200"/>
          </a:xfrm>
          <a:prstGeom prst="rect">
            <a:avLst/>
          </a:prstGeom>
        </p:spPr>
      </p:pic>
      <p:pic>
        <p:nvPicPr>
          <p:cNvPr id="11" name="Graphic 10" descr="Teacher outline">
            <a:extLst>
              <a:ext uri="{FF2B5EF4-FFF2-40B4-BE49-F238E27FC236}">
                <a16:creationId xmlns:a16="http://schemas.microsoft.com/office/drawing/2014/main" id="{B575EB3C-9373-4BED-BEF9-9019770F87D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140208" y="2688324"/>
            <a:ext cx="1219200" cy="1219200"/>
          </a:xfrm>
          <a:prstGeom prst="rect">
            <a:avLst/>
          </a:prstGeom>
        </p:spPr>
      </p:pic>
      <p:pic>
        <p:nvPicPr>
          <p:cNvPr id="13" name="Graphic 12" descr="School girl with solid fill">
            <a:extLst>
              <a:ext uri="{FF2B5EF4-FFF2-40B4-BE49-F238E27FC236}">
                <a16:creationId xmlns:a16="http://schemas.microsoft.com/office/drawing/2014/main" id="{8301A4A7-F307-4FF7-B4CB-8DA78986B73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653187" y="4755779"/>
            <a:ext cx="878061" cy="878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BE1FA3-C92D-4903-AE39-03C7E9C2A9D5}"/>
              </a:ext>
            </a:extLst>
          </p:cNvPr>
          <p:cNvSpPr txBox="1"/>
          <p:nvPr/>
        </p:nvSpPr>
        <p:spPr>
          <a:xfrm>
            <a:off x="2105107" y="3627597"/>
            <a:ext cx="1037143" cy="533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Architects </a:t>
            </a:r>
          </a:p>
          <a:p>
            <a:pPr algn="ctr"/>
            <a:r>
              <a:rPr lang="en-US" sz="1733" dirty="0"/>
              <a:t>(peers)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39D7D3-FDAF-4DBF-960E-A4D566D9AA44}"/>
              </a:ext>
            </a:extLst>
          </p:cNvPr>
          <p:cNvSpPr txBox="1"/>
          <p:nvPr/>
        </p:nvSpPr>
        <p:spPr>
          <a:xfrm>
            <a:off x="6746828" y="3574233"/>
            <a:ext cx="864019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Architect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CF975-E3BB-4000-8CBE-1556D83BAAAA}"/>
              </a:ext>
            </a:extLst>
          </p:cNvPr>
          <p:cNvSpPr txBox="1"/>
          <p:nvPr/>
        </p:nvSpPr>
        <p:spPr>
          <a:xfrm>
            <a:off x="6009225" y="1480860"/>
            <a:ext cx="1481175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Product Owner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B82B3-E8AA-4775-A651-D3291A6BEB65}"/>
              </a:ext>
            </a:extLst>
          </p:cNvPr>
          <p:cNvSpPr txBox="1"/>
          <p:nvPr/>
        </p:nvSpPr>
        <p:spPr>
          <a:xfrm>
            <a:off x="6460798" y="6290491"/>
            <a:ext cx="984437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The Team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8C020-0C34-44E8-9C35-82245971C2DB}"/>
              </a:ext>
            </a:extLst>
          </p:cNvPr>
          <p:cNvSpPr txBox="1"/>
          <p:nvPr/>
        </p:nvSpPr>
        <p:spPr>
          <a:xfrm>
            <a:off x="4912599" y="5780212"/>
            <a:ext cx="1481175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Product Owner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7F639D-143B-4C12-9114-EC8F30DCF138}"/>
              </a:ext>
            </a:extLst>
          </p:cNvPr>
          <p:cNvCxnSpPr>
            <a:stCxn id="9" idx="3"/>
          </p:cNvCxnSpPr>
          <p:nvPr/>
        </p:nvCxnSpPr>
        <p:spPr>
          <a:xfrm>
            <a:off x="3199604" y="3284736"/>
            <a:ext cx="283984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AF695E8C-F581-4880-8B2B-67FF3EEB0C56}"/>
              </a:ext>
            </a:extLst>
          </p:cNvPr>
          <p:cNvSpPr/>
          <p:nvPr/>
        </p:nvSpPr>
        <p:spPr>
          <a:xfrm>
            <a:off x="4967015" y="3429001"/>
            <a:ext cx="742725" cy="1763700"/>
          </a:xfrm>
          <a:prstGeom prst="curv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037956-5AA5-439D-9364-92636874D47D}"/>
              </a:ext>
            </a:extLst>
          </p:cNvPr>
          <p:cNvSpPr/>
          <p:nvPr/>
        </p:nvSpPr>
        <p:spPr>
          <a:xfrm>
            <a:off x="4589347" y="4827239"/>
            <a:ext cx="3647688" cy="1463251"/>
          </a:xfrm>
          <a:custGeom>
            <a:avLst/>
            <a:gdLst>
              <a:gd name="connsiteX0" fmla="*/ 0 w 3647688"/>
              <a:gd name="connsiteY0" fmla="*/ 0 h 1463251"/>
              <a:gd name="connsiteX1" fmla="*/ 680902 w 3647688"/>
              <a:gd name="connsiteY1" fmla="*/ 0 h 1463251"/>
              <a:gd name="connsiteX2" fmla="*/ 1288850 w 3647688"/>
              <a:gd name="connsiteY2" fmla="*/ 0 h 1463251"/>
              <a:gd name="connsiteX3" fmla="*/ 1969752 w 3647688"/>
              <a:gd name="connsiteY3" fmla="*/ 0 h 1463251"/>
              <a:gd name="connsiteX4" fmla="*/ 2504746 w 3647688"/>
              <a:gd name="connsiteY4" fmla="*/ 0 h 1463251"/>
              <a:gd name="connsiteX5" fmla="*/ 3112694 w 3647688"/>
              <a:gd name="connsiteY5" fmla="*/ 0 h 1463251"/>
              <a:gd name="connsiteX6" fmla="*/ 3647688 w 3647688"/>
              <a:gd name="connsiteY6" fmla="*/ 0 h 1463251"/>
              <a:gd name="connsiteX7" fmla="*/ 3647688 w 3647688"/>
              <a:gd name="connsiteY7" fmla="*/ 458485 h 1463251"/>
              <a:gd name="connsiteX8" fmla="*/ 3647688 w 3647688"/>
              <a:gd name="connsiteY8" fmla="*/ 946236 h 1463251"/>
              <a:gd name="connsiteX9" fmla="*/ 3647688 w 3647688"/>
              <a:gd name="connsiteY9" fmla="*/ 1463251 h 1463251"/>
              <a:gd name="connsiteX10" fmla="*/ 3112694 w 3647688"/>
              <a:gd name="connsiteY10" fmla="*/ 1463251 h 1463251"/>
              <a:gd name="connsiteX11" fmla="*/ 2468269 w 3647688"/>
              <a:gd name="connsiteY11" fmla="*/ 1463251 h 1463251"/>
              <a:gd name="connsiteX12" fmla="*/ 1860321 w 3647688"/>
              <a:gd name="connsiteY12" fmla="*/ 1463251 h 1463251"/>
              <a:gd name="connsiteX13" fmla="*/ 1361804 w 3647688"/>
              <a:gd name="connsiteY13" fmla="*/ 1463251 h 1463251"/>
              <a:gd name="connsiteX14" fmla="*/ 826809 w 3647688"/>
              <a:gd name="connsiteY14" fmla="*/ 1463251 h 1463251"/>
              <a:gd name="connsiteX15" fmla="*/ 0 w 3647688"/>
              <a:gd name="connsiteY15" fmla="*/ 1463251 h 1463251"/>
              <a:gd name="connsiteX16" fmla="*/ 0 w 3647688"/>
              <a:gd name="connsiteY16" fmla="*/ 990133 h 1463251"/>
              <a:gd name="connsiteX17" fmla="*/ 0 w 3647688"/>
              <a:gd name="connsiteY17" fmla="*/ 546280 h 1463251"/>
              <a:gd name="connsiteX18" fmla="*/ 0 w 3647688"/>
              <a:gd name="connsiteY18" fmla="*/ 0 h 146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47688" h="1463251" extrusionOk="0">
                <a:moveTo>
                  <a:pt x="0" y="0"/>
                </a:moveTo>
                <a:cubicBezTo>
                  <a:pt x="164644" y="10208"/>
                  <a:pt x="412920" y="-12982"/>
                  <a:pt x="680902" y="0"/>
                </a:cubicBezTo>
                <a:cubicBezTo>
                  <a:pt x="948884" y="12982"/>
                  <a:pt x="1121044" y="-18752"/>
                  <a:pt x="1288850" y="0"/>
                </a:cubicBezTo>
                <a:cubicBezTo>
                  <a:pt x="1456656" y="18752"/>
                  <a:pt x="1675516" y="1011"/>
                  <a:pt x="1969752" y="0"/>
                </a:cubicBezTo>
                <a:cubicBezTo>
                  <a:pt x="2263988" y="-1011"/>
                  <a:pt x="2254073" y="21954"/>
                  <a:pt x="2504746" y="0"/>
                </a:cubicBezTo>
                <a:cubicBezTo>
                  <a:pt x="2755419" y="-21954"/>
                  <a:pt x="2956371" y="-2213"/>
                  <a:pt x="3112694" y="0"/>
                </a:cubicBezTo>
                <a:cubicBezTo>
                  <a:pt x="3269017" y="2213"/>
                  <a:pt x="3483752" y="17619"/>
                  <a:pt x="3647688" y="0"/>
                </a:cubicBezTo>
                <a:cubicBezTo>
                  <a:pt x="3629479" y="222605"/>
                  <a:pt x="3626179" y="349207"/>
                  <a:pt x="3647688" y="458485"/>
                </a:cubicBezTo>
                <a:cubicBezTo>
                  <a:pt x="3669197" y="567764"/>
                  <a:pt x="3633973" y="844886"/>
                  <a:pt x="3647688" y="946236"/>
                </a:cubicBezTo>
                <a:cubicBezTo>
                  <a:pt x="3661403" y="1047586"/>
                  <a:pt x="3662937" y="1280107"/>
                  <a:pt x="3647688" y="1463251"/>
                </a:cubicBezTo>
                <a:cubicBezTo>
                  <a:pt x="3516867" y="1473008"/>
                  <a:pt x="3300403" y="1489178"/>
                  <a:pt x="3112694" y="1463251"/>
                </a:cubicBezTo>
                <a:cubicBezTo>
                  <a:pt x="2924985" y="1437324"/>
                  <a:pt x="2744012" y="1440840"/>
                  <a:pt x="2468269" y="1463251"/>
                </a:cubicBezTo>
                <a:cubicBezTo>
                  <a:pt x="2192527" y="1485662"/>
                  <a:pt x="2072236" y="1467814"/>
                  <a:pt x="1860321" y="1463251"/>
                </a:cubicBezTo>
                <a:cubicBezTo>
                  <a:pt x="1648406" y="1458688"/>
                  <a:pt x="1592625" y="1469214"/>
                  <a:pt x="1361804" y="1463251"/>
                </a:cubicBezTo>
                <a:cubicBezTo>
                  <a:pt x="1130983" y="1457288"/>
                  <a:pt x="980277" y="1460437"/>
                  <a:pt x="826809" y="1463251"/>
                </a:cubicBezTo>
                <a:cubicBezTo>
                  <a:pt x="673341" y="1466065"/>
                  <a:pt x="232467" y="1500436"/>
                  <a:pt x="0" y="1463251"/>
                </a:cubicBezTo>
                <a:cubicBezTo>
                  <a:pt x="-15205" y="1321001"/>
                  <a:pt x="-18786" y="1119717"/>
                  <a:pt x="0" y="990133"/>
                </a:cubicBezTo>
                <a:cubicBezTo>
                  <a:pt x="18786" y="860549"/>
                  <a:pt x="-5658" y="682405"/>
                  <a:pt x="0" y="546280"/>
                </a:cubicBezTo>
                <a:cubicBezTo>
                  <a:pt x="5658" y="410155"/>
                  <a:pt x="18110" y="204339"/>
                  <a:pt x="0" y="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7136504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BAAA8759-C9D1-4EC3-8B04-BDAD325CB5EE}"/>
              </a:ext>
            </a:extLst>
          </p:cNvPr>
          <p:cNvSpPr/>
          <p:nvPr/>
        </p:nvSpPr>
        <p:spPr>
          <a:xfrm flipV="1">
            <a:off x="4986566" y="1277499"/>
            <a:ext cx="742725" cy="1763700"/>
          </a:xfrm>
          <a:prstGeom prst="curv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AC0E80EE-BE0C-48EC-9870-04F42D9E45F7}"/>
              </a:ext>
            </a:extLst>
          </p:cNvPr>
          <p:cNvSpPr/>
          <p:nvPr/>
        </p:nvSpPr>
        <p:spPr>
          <a:xfrm flipH="1">
            <a:off x="7743799" y="3415791"/>
            <a:ext cx="742725" cy="1763700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76DE6F9F-8BF0-4DB7-9EAC-EDC91292F1D0}"/>
              </a:ext>
            </a:extLst>
          </p:cNvPr>
          <p:cNvSpPr/>
          <p:nvPr/>
        </p:nvSpPr>
        <p:spPr>
          <a:xfrm flipH="1" flipV="1">
            <a:off x="7763350" y="1264290"/>
            <a:ext cx="742725" cy="1763700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69082E93-6F4E-4AF5-BDA5-B65A82BAFD6B}"/>
              </a:ext>
            </a:extLst>
          </p:cNvPr>
          <p:cNvSpPr/>
          <p:nvPr/>
        </p:nvSpPr>
        <p:spPr>
          <a:xfrm>
            <a:off x="1794107" y="1078678"/>
            <a:ext cx="2606909" cy="1284649"/>
          </a:xfrm>
          <a:prstGeom prst="wedgeRectCallout">
            <a:avLst>
              <a:gd name="adj1" fmla="val 73975"/>
              <a:gd name="adj2" fmla="val 4056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6">
                    <a:lumMod val="75000"/>
                  </a:schemeClr>
                </a:solidFill>
              </a:rPr>
              <a:t>Co-create, facilitate big idea, explain and provide opportunities, create roadmap, listen, Order from Chaos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136EAD31-4B5B-4EA5-BEF7-80DC7B1E1BEC}"/>
              </a:ext>
            </a:extLst>
          </p:cNvPr>
          <p:cNvSpPr/>
          <p:nvPr/>
        </p:nvSpPr>
        <p:spPr>
          <a:xfrm>
            <a:off x="9393467" y="1208745"/>
            <a:ext cx="2606909" cy="1027151"/>
          </a:xfrm>
          <a:prstGeom prst="wedgeRectCallout">
            <a:avLst>
              <a:gd name="adj1" fmla="val -89143"/>
              <a:gd name="adj2" fmla="val 81093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Keep asking </a:t>
            </a:r>
            <a:r>
              <a:rPr lang="en-US" sz="1467" i="1" dirty="0"/>
              <a:t>why</a:t>
            </a:r>
            <a:r>
              <a:rPr lang="en-US" sz="1467" dirty="0"/>
              <a:t>, press for non-functionals, demand decisions, claim budget for LCM &amp; Debt mgt, 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7DC24275-A24E-4B51-BEB4-0984526B1212}"/>
              </a:ext>
            </a:extLst>
          </p:cNvPr>
          <p:cNvSpPr/>
          <p:nvPr/>
        </p:nvSpPr>
        <p:spPr>
          <a:xfrm>
            <a:off x="9325652" y="4397315"/>
            <a:ext cx="2606909" cy="1219200"/>
          </a:xfrm>
          <a:prstGeom prst="wedgeRectCallout">
            <a:avLst>
              <a:gd name="adj1" fmla="val -88383"/>
              <a:gd name="adj2" fmla="val -21629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focus on quality and debt control, clamor for adherence to standards and design decisions, point out weak spots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AD244DF7-3A69-48A6-BC74-F0F87DF7B9DB}"/>
              </a:ext>
            </a:extLst>
          </p:cNvPr>
          <p:cNvSpPr/>
          <p:nvPr/>
        </p:nvSpPr>
        <p:spPr>
          <a:xfrm>
            <a:off x="1339808" y="4472883"/>
            <a:ext cx="2606909" cy="1306436"/>
          </a:xfrm>
          <a:prstGeom prst="wedgeRectCallout">
            <a:avLst>
              <a:gd name="adj1" fmla="val 90325"/>
              <a:gd name="adj2" fmla="val -6541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6">
                    <a:lumMod val="75000"/>
                  </a:schemeClr>
                </a:solidFill>
              </a:rPr>
              <a:t>Sell, Enlist, Guide, Listen, Explain, Visualize, Paint the Picture (“of how it’s </a:t>
            </a:r>
            <a:r>
              <a:rPr lang="en-US" sz="1467" dirty="0" err="1">
                <a:solidFill>
                  <a:schemeClr val="accent6">
                    <a:lumMod val="75000"/>
                  </a:schemeClr>
                </a:solidFill>
              </a:rPr>
              <a:t>gonna</a:t>
            </a:r>
            <a:r>
              <a:rPr lang="en-US" sz="1467" dirty="0">
                <a:solidFill>
                  <a:schemeClr val="accent6">
                    <a:lumMod val="75000"/>
                  </a:schemeClr>
                </a:solidFill>
              </a:rPr>
              <a:t> be”), Convince, Empower, Demonstrate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8B99EB-3C02-43FF-AEBF-82177117C9B9}"/>
              </a:ext>
            </a:extLst>
          </p:cNvPr>
          <p:cNvSpPr txBox="1"/>
          <p:nvPr/>
        </p:nvSpPr>
        <p:spPr>
          <a:xfrm rot="16200000">
            <a:off x="-576012" y="401720"/>
            <a:ext cx="137142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5F7D95"/>
                </a:solidFill>
                <a:latin typeface="Proxima Nova"/>
              </a:rPr>
              <a:t>Art vector created by </a:t>
            </a:r>
            <a:r>
              <a:rPr lang="en-US" sz="800" dirty="0" err="1">
                <a:solidFill>
                  <a:srgbClr val="5F7D95"/>
                </a:solidFill>
                <a:latin typeface="Proxima Nova"/>
              </a:rPr>
              <a:t>brgfx</a:t>
            </a:r>
            <a:r>
              <a:rPr lang="en-US" sz="800" dirty="0">
                <a:solidFill>
                  <a:srgbClr val="5F7D95"/>
                </a:solidFill>
                <a:latin typeface="Proxima Nova"/>
              </a:rPr>
              <a:t> - www.freepik.com</a:t>
            </a:r>
            <a:endParaRPr lang="en-US" sz="667" dirty="0"/>
          </a:p>
        </p:txBody>
      </p:sp>
      <p:pic>
        <p:nvPicPr>
          <p:cNvPr id="9220" name="Picture 4" descr="Devil and angel characters on white illustration Free Vector">
            <a:extLst>
              <a:ext uri="{FF2B5EF4-FFF2-40B4-BE49-F238E27FC236}">
                <a16:creationId xmlns:a16="http://schemas.microsoft.com/office/drawing/2014/main" id="{445C4433-7C43-41FC-88F6-9C16A0BB9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3" b="24885"/>
          <a:stretch/>
        </p:blipFill>
        <p:spPr bwMode="auto">
          <a:xfrm>
            <a:off x="193171" y="8667"/>
            <a:ext cx="1952043" cy="10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Earth globe: Asia and Australia with solid fill">
            <a:extLst>
              <a:ext uri="{FF2B5EF4-FFF2-40B4-BE49-F238E27FC236}">
                <a16:creationId xmlns:a16="http://schemas.microsoft.com/office/drawing/2014/main" id="{0DE55484-71E8-4731-B6C3-DB6E6D6C388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0199251" y="2811426"/>
            <a:ext cx="946621" cy="9466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56FB55-462E-4E9C-9DB9-B18DA2595460}"/>
              </a:ext>
            </a:extLst>
          </p:cNvPr>
          <p:cNvSpPr txBox="1"/>
          <p:nvPr/>
        </p:nvSpPr>
        <p:spPr>
          <a:xfrm>
            <a:off x="9397464" y="3640785"/>
            <a:ext cx="2367186" cy="533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The World</a:t>
            </a:r>
          </a:p>
          <a:p>
            <a:pPr algn="ctr"/>
            <a:r>
              <a:rPr lang="en-US" sz="1733" dirty="0"/>
              <a:t>(vendors, community, 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0899AE-1E94-402F-A944-8EA6F0DEF3F2}"/>
              </a:ext>
            </a:extLst>
          </p:cNvPr>
          <p:cNvCxnSpPr/>
          <p:nvPr/>
        </p:nvCxnSpPr>
        <p:spPr>
          <a:xfrm>
            <a:off x="7359408" y="3284736"/>
            <a:ext cx="283984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855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ear The Architect Spooky Occupation T Shirt">
            <a:extLst>
              <a:ext uri="{FF2B5EF4-FFF2-40B4-BE49-F238E27FC236}">
                <a16:creationId xmlns:a16="http://schemas.microsoft.com/office/drawing/2014/main" id="{4A2BDA69-7BA7-8689-6D71-5AFCAD59D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110" y="1886625"/>
            <a:ext cx="3029561" cy="2750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086009-C18D-4DB4-B176-B366E5518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4306" y="384000"/>
            <a:ext cx="7687693" cy="672000"/>
          </a:xfrm>
        </p:spPr>
        <p:txBody>
          <a:bodyPr/>
          <a:lstStyle/>
          <a:p>
            <a:r>
              <a:rPr lang="en-US" dirty="0"/>
              <a:t>Good Girl, Bad Boy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F49C35-B48A-400D-8974-105D81337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5" name="Content Placeholder 6" descr="User with solid fill">
            <a:extLst>
              <a:ext uri="{FF2B5EF4-FFF2-40B4-BE49-F238E27FC236}">
                <a16:creationId xmlns:a16="http://schemas.microsoft.com/office/drawing/2014/main" id="{60A3B4C9-55AC-4875-84FB-751543B35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140208" y="384000"/>
            <a:ext cx="1219200" cy="1219200"/>
          </a:xfrm>
          <a:prstGeom prst="rect">
            <a:avLst/>
          </a:prstGeom>
        </p:spPr>
      </p:pic>
      <p:pic>
        <p:nvPicPr>
          <p:cNvPr id="6" name="Graphic 5" descr="Programmer female outline">
            <a:extLst>
              <a:ext uri="{FF2B5EF4-FFF2-40B4-BE49-F238E27FC236}">
                <a16:creationId xmlns:a16="http://schemas.microsoft.com/office/drawing/2014/main" id="{7E178697-E06F-4684-950D-68655D1354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13532" y="5341182"/>
            <a:ext cx="878061" cy="878061"/>
          </a:xfrm>
          <a:prstGeom prst="rect">
            <a:avLst/>
          </a:prstGeom>
        </p:spPr>
      </p:pic>
      <p:pic>
        <p:nvPicPr>
          <p:cNvPr id="7" name="Graphic 6" descr="Programmer male with solid fill">
            <a:extLst>
              <a:ext uri="{FF2B5EF4-FFF2-40B4-BE49-F238E27FC236}">
                <a16:creationId xmlns:a16="http://schemas.microsoft.com/office/drawing/2014/main" id="{968F7BAA-0A39-4B85-8905-B773EE1BD0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73878" y="5048438"/>
            <a:ext cx="878061" cy="878061"/>
          </a:xfrm>
          <a:prstGeom prst="rect">
            <a:avLst/>
          </a:prstGeom>
        </p:spPr>
      </p:pic>
      <p:pic>
        <p:nvPicPr>
          <p:cNvPr id="9" name="Graphic 8" descr="Users with solid fill">
            <a:extLst>
              <a:ext uri="{FF2B5EF4-FFF2-40B4-BE49-F238E27FC236}">
                <a16:creationId xmlns:a16="http://schemas.microsoft.com/office/drawing/2014/main" id="{04F3E969-CEB7-4797-B366-23879FC2132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80404" y="2675136"/>
            <a:ext cx="1219200" cy="1219200"/>
          </a:xfrm>
          <a:prstGeom prst="rect">
            <a:avLst/>
          </a:prstGeom>
        </p:spPr>
      </p:pic>
      <p:pic>
        <p:nvPicPr>
          <p:cNvPr id="13" name="Graphic 12" descr="School girl with solid fill">
            <a:extLst>
              <a:ext uri="{FF2B5EF4-FFF2-40B4-BE49-F238E27FC236}">
                <a16:creationId xmlns:a16="http://schemas.microsoft.com/office/drawing/2014/main" id="{8301A4A7-F307-4FF7-B4CB-8DA78986B7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53187" y="4755779"/>
            <a:ext cx="878061" cy="87806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5BE1FA3-C92D-4903-AE39-03C7E9C2A9D5}"/>
              </a:ext>
            </a:extLst>
          </p:cNvPr>
          <p:cNvSpPr txBox="1"/>
          <p:nvPr/>
        </p:nvSpPr>
        <p:spPr>
          <a:xfrm>
            <a:off x="2105107" y="3627597"/>
            <a:ext cx="1037143" cy="533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Architects </a:t>
            </a:r>
          </a:p>
          <a:p>
            <a:pPr algn="ctr"/>
            <a:r>
              <a:rPr lang="en-US" sz="1733" dirty="0"/>
              <a:t>(peers)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ACF975-E3BB-4000-8CBE-1556D83BAAAA}"/>
              </a:ext>
            </a:extLst>
          </p:cNvPr>
          <p:cNvSpPr txBox="1"/>
          <p:nvPr/>
        </p:nvSpPr>
        <p:spPr>
          <a:xfrm>
            <a:off x="6009225" y="1480860"/>
            <a:ext cx="1481175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Product Owner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0FB82B3-E8AA-4775-A651-D3291A6BEB65}"/>
              </a:ext>
            </a:extLst>
          </p:cNvPr>
          <p:cNvSpPr txBox="1"/>
          <p:nvPr/>
        </p:nvSpPr>
        <p:spPr>
          <a:xfrm>
            <a:off x="6460798" y="6290491"/>
            <a:ext cx="984437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The Team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98C020-0C34-44E8-9C35-82245971C2DB}"/>
              </a:ext>
            </a:extLst>
          </p:cNvPr>
          <p:cNvSpPr txBox="1"/>
          <p:nvPr/>
        </p:nvSpPr>
        <p:spPr>
          <a:xfrm>
            <a:off x="4912599" y="5780212"/>
            <a:ext cx="1481175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Product Owner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07F639D-143B-4C12-9114-EC8F30DCF138}"/>
              </a:ext>
            </a:extLst>
          </p:cNvPr>
          <p:cNvCxnSpPr>
            <a:stCxn id="9" idx="3"/>
          </p:cNvCxnSpPr>
          <p:nvPr/>
        </p:nvCxnSpPr>
        <p:spPr>
          <a:xfrm>
            <a:off x="3199604" y="3284736"/>
            <a:ext cx="283984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1" name="Arrow: Curved Right 20">
            <a:extLst>
              <a:ext uri="{FF2B5EF4-FFF2-40B4-BE49-F238E27FC236}">
                <a16:creationId xmlns:a16="http://schemas.microsoft.com/office/drawing/2014/main" id="{AF695E8C-F581-4880-8B2B-67FF3EEB0C56}"/>
              </a:ext>
            </a:extLst>
          </p:cNvPr>
          <p:cNvSpPr/>
          <p:nvPr/>
        </p:nvSpPr>
        <p:spPr>
          <a:xfrm>
            <a:off x="4967015" y="3429001"/>
            <a:ext cx="742725" cy="1763700"/>
          </a:xfrm>
          <a:prstGeom prst="curv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A037956-5AA5-439D-9364-92636874D47D}"/>
              </a:ext>
            </a:extLst>
          </p:cNvPr>
          <p:cNvSpPr/>
          <p:nvPr/>
        </p:nvSpPr>
        <p:spPr>
          <a:xfrm>
            <a:off x="4589347" y="4827239"/>
            <a:ext cx="3647688" cy="1463251"/>
          </a:xfrm>
          <a:custGeom>
            <a:avLst/>
            <a:gdLst>
              <a:gd name="connsiteX0" fmla="*/ 0 w 3647688"/>
              <a:gd name="connsiteY0" fmla="*/ 0 h 1463251"/>
              <a:gd name="connsiteX1" fmla="*/ 680902 w 3647688"/>
              <a:gd name="connsiteY1" fmla="*/ 0 h 1463251"/>
              <a:gd name="connsiteX2" fmla="*/ 1288850 w 3647688"/>
              <a:gd name="connsiteY2" fmla="*/ 0 h 1463251"/>
              <a:gd name="connsiteX3" fmla="*/ 1969752 w 3647688"/>
              <a:gd name="connsiteY3" fmla="*/ 0 h 1463251"/>
              <a:gd name="connsiteX4" fmla="*/ 2504746 w 3647688"/>
              <a:gd name="connsiteY4" fmla="*/ 0 h 1463251"/>
              <a:gd name="connsiteX5" fmla="*/ 3112694 w 3647688"/>
              <a:gd name="connsiteY5" fmla="*/ 0 h 1463251"/>
              <a:gd name="connsiteX6" fmla="*/ 3647688 w 3647688"/>
              <a:gd name="connsiteY6" fmla="*/ 0 h 1463251"/>
              <a:gd name="connsiteX7" fmla="*/ 3647688 w 3647688"/>
              <a:gd name="connsiteY7" fmla="*/ 458485 h 1463251"/>
              <a:gd name="connsiteX8" fmla="*/ 3647688 w 3647688"/>
              <a:gd name="connsiteY8" fmla="*/ 946236 h 1463251"/>
              <a:gd name="connsiteX9" fmla="*/ 3647688 w 3647688"/>
              <a:gd name="connsiteY9" fmla="*/ 1463251 h 1463251"/>
              <a:gd name="connsiteX10" fmla="*/ 3112694 w 3647688"/>
              <a:gd name="connsiteY10" fmla="*/ 1463251 h 1463251"/>
              <a:gd name="connsiteX11" fmla="*/ 2468269 w 3647688"/>
              <a:gd name="connsiteY11" fmla="*/ 1463251 h 1463251"/>
              <a:gd name="connsiteX12" fmla="*/ 1860321 w 3647688"/>
              <a:gd name="connsiteY12" fmla="*/ 1463251 h 1463251"/>
              <a:gd name="connsiteX13" fmla="*/ 1361804 w 3647688"/>
              <a:gd name="connsiteY13" fmla="*/ 1463251 h 1463251"/>
              <a:gd name="connsiteX14" fmla="*/ 826809 w 3647688"/>
              <a:gd name="connsiteY14" fmla="*/ 1463251 h 1463251"/>
              <a:gd name="connsiteX15" fmla="*/ 0 w 3647688"/>
              <a:gd name="connsiteY15" fmla="*/ 1463251 h 1463251"/>
              <a:gd name="connsiteX16" fmla="*/ 0 w 3647688"/>
              <a:gd name="connsiteY16" fmla="*/ 990133 h 1463251"/>
              <a:gd name="connsiteX17" fmla="*/ 0 w 3647688"/>
              <a:gd name="connsiteY17" fmla="*/ 546280 h 1463251"/>
              <a:gd name="connsiteX18" fmla="*/ 0 w 3647688"/>
              <a:gd name="connsiteY18" fmla="*/ 0 h 1463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647688" h="1463251" extrusionOk="0">
                <a:moveTo>
                  <a:pt x="0" y="0"/>
                </a:moveTo>
                <a:cubicBezTo>
                  <a:pt x="164644" y="10208"/>
                  <a:pt x="412920" y="-12982"/>
                  <a:pt x="680902" y="0"/>
                </a:cubicBezTo>
                <a:cubicBezTo>
                  <a:pt x="948884" y="12982"/>
                  <a:pt x="1121044" y="-18752"/>
                  <a:pt x="1288850" y="0"/>
                </a:cubicBezTo>
                <a:cubicBezTo>
                  <a:pt x="1456656" y="18752"/>
                  <a:pt x="1675516" y="1011"/>
                  <a:pt x="1969752" y="0"/>
                </a:cubicBezTo>
                <a:cubicBezTo>
                  <a:pt x="2263988" y="-1011"/>
                  <a:pt x="2254073" y="21954"/>
                  <a:pt x="2504746" y="0"/>
                </a:cubicBezTo>
                <a:cubicBezTo>
                  <a:pt x="2755419" y="-21954"/>
                  <a:pt x="2956371" y="-2213"/>
                  <a:pt x="3112694" y="0"/>
                </a:cubicBezTo>
                <a:cubicBezTo>
                  <a:pt x="3269017" y="2213"/>
                  <a:pt x="3483752" y="17619"/>
                  <a:pt x="3647688" y="0"/>
                </a:cubicBezTo>
                <a:cubicBezTo>
                  <a:pt x="3629479" y="222605"/>
                  <a:pt x="3626179" y="349207"/>
                  <a:pt x="3647688" y="458485"/>
                </a:cubicBezTo>
                <a:cubicBezTo>
                  <a:pt x="3669197" y="567764"/>
                  <a:pt x="3633973" y="844886"/>
                  <a:pt x="3647688" y="946236"/>
                </a:cubicBezTo>
                <a:cubicBezTo>
                  <a:pt x="3661403" y="1047586"/>
                  <a:pt x="3662937" y="1280107"/>
                  <a:pt x="3647688" y="1463251"/>
                </a:cubicBezTo>
                <a:cubicBezTo>
                  <a:pt x="3516867" y="1473008"/>
                  <a:pt x="3300403" y="1489178"/>
                  <a:pt x="3112694" y="1463251"/>
                </a:cubicBezTo>
                <a:cubicBezTo>
                  <a:pt x="2924985" y="1437324"/>
                  <a:pt x="2744012" y="1440840"/>
                  <a:pt x="2468269" y="1463251"/>
                </a:cubicBezTo>
                <a:cubicBezTo>
                  <a:pt x="2192527" y="1485662"/>
                  <a:pt x="2072236" y="1467814"/>
                  <a:pt x="1860321" y="1463251"/>
                </a:cubicBezTo>
                <a:cubicBezTo>
                  <a:pt x="1648406" y="1458688"/>
                  <a:pt x="1592625" y="1469214"/>
                  <a:pt x="1361804" y="1463251"/>
                </a:cubicBezTo>
                <a:cubicBezTo>
                  <a:pt x="1130983" y="1457288"/>
                  <a:pt x="980277" y="1460437"/>
                  <a:pt x="826809" y="1463251"/>
                </a:cubicBezTo>
                <a:cubicBezTo>
                  <a:pt x="673341" y="1466065"/>
                  <a:pt x="232467" y="1500436"/>
                  <a:pt x="0" y="1463251"/>
                </a:cubicBezTo>
                <a:cubicBezTo>
                  <a:pt x="-15205" y="1321001"/>
                  <a:pt x="-18786" y="1119717"/>
                  <a:pt x="0" y="990133"/>
                </a:cubicBezTo>
                <a:cubicBezTo>
                  <a:pt x="18786" y="860549"/>
                  <a:pt x="-5658" y="682405"/>
                  <a:pt x="0" y="546280"/>
                </a:cubicBezTo>
                <a:cubicBezTo>
                  <a:pt x="5658" y="410155"/>
                  <a:pt x="18110" y="204339"/>
                  <a:pt x="0" y="0"/>
                </a:cubicBezTo>
                <a:close/>
              </a:path>
            </a:pathLst>
          </a:custGeom>
          <a:noFill/>
          <a:ln>
            <a:prstDash val="dash"/>
            <a:extLst>
              <a:ext uri="{C807C97D-BFC1-408E-A445-0C87EB9F89A2}">
                <ask:lineSketchStyleProps xmlns:ask="http://schemas.microsoft.com/office/drawing/2018/sketchyshapes" sd="1271365041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3" name="Arrow: Curved Right 22">
            <a:extLst>
              <a:ext uri="{FF2B5EF4-FFF2-40B4-BE49-F238E27FC236}">
                <a16:creationId xmlns:a16="http://schemas.microsoft.com/office/drawing/2014/main" id="{BAAA8759-C9D1-4EC3-8B04-BDAD325CB5EE}"/>
              </a:ext>
            </a:extLst>
          </p:cNvPr>
          <p:cNvSpPr/>
          <p:nvPr/>
        </p:nvSpPr>
        <p:spPr>
          <a:xfrm flipV="1">
            <a:off x="4986566" y="1277499"/>
            <a:ext cx="742725" cy="1763700"/>
          </a:xfrm>
          <a:prstGeom prst="curvedRightArrow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4" name="Arrow: Curved Right 23">
            <a:extLst>
              <a:ext uri="{FF2B5EF4-FFF2-40B4-BE49-F238E27FC236}">
                <a16:creationId xmlns:a16="http://schemas.microsoft.com/office/drawing/2014/main" id="{AC0E80EE-BE0C-48EC-9870-04F42D9E45F7}"/>
              </a:ext>
            </a:extLst>
          </p:cNvPr>
          <p:cNvSpPr/>
          <p:nvPr/>
        </p:nvSpPr>
        <p:spPr>
          <a:xfrm flipH="1">
            <a:off x="7743799" y="3415791"/>
            <a:ext cx="742725" cy="1763700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5" name="Arrow: Curved Right 24">
            <a:extLst>
              <a:ext uri="{FF2B5EF4-FFF2-40B4-BE49-F238E27FC236}">
                <a16:creationId xmlns:a16="http://schemas.microsoft.com/office/drawing/2014/main" id="{76DE6F9F-8BF0-4DB7-9EAC-EDC91292F1D0}"/>
              </a:ext>
            </a:extLst>
          </p:cNvPr>
          <p:cNvSpPr/>
          <p:nvPr/>
        </p:nvSpPr>
        <p:spPr>
          <a:xfrm flipH="1" flipV="1">
            <a:off x="7763350" y="1264290"/>
            <a:ext cx="742725" cy="1763700"/>
          </a:xfrm>
          <a:prstGeom prst="curvedRightArrow">
            <a:avLst/>
          </a:prstGeom>
          <a:solidFill>
            <a:srgbClr val="FF0000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69082E93-6F4E-4AF5-BDA5-B65A82BAFD6B}"/>
              </a:ext>
            </a:extLst>
          </p:cNvPr>
          <p:cNvSpPr/>
          <p:nvPr/>
        </p:nvSpPr>
        <p:spPr>
          <a:xfrm>
            <a:off x="1794107" y="1078678"/>
            <a:ext cx="2606909" cy="1284649"/>
          </a:xfrm>
          <a:prstGeom prst="wedgeRectCallout">
            <a:avLst>
              <a:gd name="adj1" fmla="val 73975"/>
              <a:gd name="adj2" fmla="val 40562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6">
                    <a:lumMod val="75000"/>
                  </a:schemeClr>
                </a:solidFill>
              </a:rPr>
              <a:t>Co-create, facilitate big idea, explain and provide opportunities, create roadmap, listen, Order from Chaos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136EAD31-4B5B-4EA5-BEF7-80DC7B1E1BEC}"/>
              </a:ext>
            </a:extLst>
          </p:cNvPr>
          <p:cNvSpPr/>
          <p:nvPr/>
        </p:nvSpPr>
        <p:spPr>
          <a:xfrm>
            <a:off x="9393467" y="1208745"/>
            <a:ext cx="2606909" cy="1027151"/>
          </a:xfrm>
          <a:prstGeom prst="wedgeRectCallout">
            <a:avLst>
              <a:gd name="adj1" fmla="val -89143"/>
              <a:gd name="adj2" fmla="val 81093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Keep asking </a:t>
            </a:r>
            <a:r>
              <a:rPr lang="en-US" sz="1467" i="1" dirty="0"/>
              <a:t>why</a:t>
            </a:r>
            <a:r>
              <a:rPr lang="en-US" sz="1467" dirty="0"/>
              <a:t>, press for non-functionals, demand decisions, claim budget for LCM &amp; Debt mgt, </a:t>
            </a:r>
          </a:p>
        </p:txBody>
      </p:sp>
      <p:sp>
        <p:nvSpPr>
          <p:cNvPr id="28" name="Speech Bubble: Rectangle 27">
            <a:extLst>
              <a:ext uri="{FF2B5EF4-FFF2-40B4-BE49-F238E27FC236}">
                <a16:creationId xmlns:a16="http://schemas.microsoft.com/office/drawing/2014/main" id="{7DC24275-A24E-4B51-BEB4-0984526B1212}"/>
              </a:ext>
            </a:extLst>
          </p:cNvPr>
          <p:cNvSpPr/>
          <p:nvPr/>
        </p:nvSpPr>
        <p:spPr>
          <a:xfrm>
            <a:off x="9325652" y="4397315"/>
            <a:ext cx="2606909" cy="1219200"/>
          </a:xfrm>
          <a:prstGeom prst="wedgeRectCallout">
            <a:avLst>
              <a:gd name="adj1" fmla="val -88383"/>
              <a:gd name="adj2" fmla="val -21629"/>
            </a:avLst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focus on quality and debt control, clamor for adherence to standards and design decisions, point out weak spots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AD244DF7-3A69-48A6-BC74-F0F87DF7B9DB}"/>
              </a:ext>
            </a:extLst>
          </p:cNvPr>
          <p:cNvSpPr/>
          <p:nvPr/>
        </p:nvSpPr>
        <p:spPr>
          <a:xfrm>
            <a:off x="1339808" y="4472883"/>
            <a:ext cx="2606909" cy="1306436"/>
          </a:xfrm>
          <a:prstGeom prst="wedgeRectCallout">
            <a:avLst>
              <a:gd name="adj1" fmla="val 90325"/>
              <a:gd name="adj2" fmla="val -6541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6">
                    <a:lumMod val="75000"/>
                  </a:schemeClr>
                </a:solidFill>
              </a:rPr>
              <a:t>Sell, Enlist, Guide, Listen, Explain, Visualize, Paint the Picture (“of how it’s </a:t>
            </a:r>
            <a:r>
              <a:rPr lang="en-US" sz="1467" dirty="0" err="1">
                <a:solidFill>
                  <a:schemeClr val="accent6">
                    <a:lumMod val="75000"/>
                  </a:schemeClr>
                </a:solidFill>
              </a:rPr>
              <a:t>gonna</a:t>
            </a:r>
            <a:r>
              <a:rPr lang="en-US" sz="1467" dirty="0">
                <a:solidFill>
                  <a:schemeClr val="accent6">
                    <a:lumMod val="75000"/>
                  </a:schemeClr>
                </a:solidFill>
              </a:rPr>
              <a:t> be”), Convince, Empower, Demonstrate 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8B99EB-3C02-43FF-AEBF-82177117C9B9}"/>
              </a:ext>
            </a:extLst>
          </p:cNvPr>
          <p:cNvSpPr txBox="1"/>
          <p:nvPr/>
        </p:nvSpPr>
        <p:spPr>
          <a:xfrm rot="16200000">
            <a:off x="-576012" y="401720"/>
            <a:ext cx="137142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800" dirty="0">
                <a:solidFill>
                  <a:srgbClr val="5F7D95"/>
                </a:solidFill>
                <a:latin typeface="Proxima Nova"/>
              </a:rPr>
              <a:t>Art vector created by </a:t>
            </a:r>
            <a:r>
              <a:rPr lang="en-US" sz="800" dirty="0" err="1">
                <a:solidFill>
                  <a:srgbClr val="5F7D95"/>
                </a:solidFill>
                <a:latin typeface="Proxima Nova"/>
              </a:rPr>
              <a:t>brgfx</a:t>
            </a:r>
            <a:r>
              <a:rPr lang="en-US" sz="800" dirty="0">
                <a:solidFill>
                  <a:srgbClr val="5F7D95"/>
                </a:solidFill>
                <a:latin typeface="Proxima Nova"/>
              </a:rPr>
              <a:t> - www.freepik.com</a:t>
            </a:r>
            <a:endParaRPr lang="en-US" sz="667" dirty="0"/>
          </a:p>
        </p:txBody>
      </p:sp>
      <p:pic>
        <p:nvPicPr>
          <p:cNvPr id="9220" name="Picture 4" descr="Devil and angel characters on white illustration Free Vector">
            <a:extLst>
              <a:ext uri="{FF2B5EF4-FFF2-40B4-BE49-F238E27FC236}">
                <a16:creationId xmlns:a16="http://schemas.microsoft.com/office/drawing/2014/main" id="{445C4433-7C43-41FC-88F6-9C16A0BB9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93" b="24885"/>
          <a:stretch/>
        </p:blipFill>
        <p:spPr bwMode="auto">
          <a:xfrm>
            <a:off x="193171" y="8667"/>
            <a:ext cx="1952043" cy="10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Graphic 31" descr="Earth globe: Asia and Australia with solid fill">
            <a:extLst>
              <a:ext uri="{FF2B5EF4-FFF2-40B4-BE49-F238E27FC236}">
                <a16:creationId xmlns:a16="http://schemas.microsoft.com/office/drawing/2014/main" id="{0DE55484-71E8-4731-B6C3-DB6E6D6C388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199251" y="2811426"/>
            <a:ext cx="946621" cy="94662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5256FB55-462E-4E9C-9DB9-B18DA2595460}"/>
              </a:ext>
            </a:extLst>
          </p:cNvPr>
          <p:cNvSpPr txBox="1"/>
          <p:nvPr/>
        </p:nvSpPr>
        <p:spPr>
          <a:xfrm>
            <a:off x="9397464" y="3640785"/>
            <a:ext cx="2367186" cy="533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733" dirty="0"/>
              <a:t>The World</a:t>
            </a:r>
          </a:p>
          <a:p>
            <a:pPr algn="ctr"/>
            <a:r>
              <a:rPr lang="en-US" sz="1733" dirty="0"/>
              <a:t>(vendors, community, ..)</a:t>
            </a: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30899AE-1E94-402F-A944-8EA6F0DEF3F2}"/>
              </a:ext>
            </a:extLst>
          </p:cNvPr>
          <p:cNvCxnSpPr/>
          <p:nvPr/>
        </p:nvCxnSpPr>
        <p:spPr>
          <a:xfrm>
            <a:off x="7359408" y="3284736"/>
            <a:ext cx="2839843" cy="0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914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05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19E339A-2F36-B7D9-D4F0-344F4636233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BA058-CA80-E8EB-2381-1EC8E8A363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makes it a blooper?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A318B2-8395-E01A-4FF4-4BC00F634FF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rigid</a:t>
            </a:r>
          </a:p>
          <a:p>
            <a:r>
              <a:rPr lang="en-US" dirty="0"/>
              <a:t>complex</a:t>
            </a:r>
          </a:p>
          <a:p>
            <a:r>
              <a:rPr lang="en-US" dirty="0"/>
              <a:t>unsafe</a:t>
            </a:r>
          </a:p>
          <a:p>
            <a:r>
              <a:rPr lang="en-US" dirty="0" err="1"/>
              <a:t>unperformant</a:t>
            </a:r>
            <a:endParaRPr lang="en-US" dirty="0"/>
          </a:p>
          <a:p>
            <a:r>
              <a:rPr lang="en-US" dirty="0"/>
              <a:t>unfunctional</a:t>
            </a:r>
          </a:p>
          <a:p>
            <a:r>
              <a:rPr lang="en-US" dirty="0"/>
              <a:t>expensive (money and otherwise)</a:t>
            </a:r>
          </a:p>
          <a:p>
            <a:r>
              <a:rPr lang="en-US" dirty="0"/>
              <a:t>inoperable</a:t>
            </a:r>
          </a:p>
          <a:p>
            <a:r>
              <a:rPr lang="en-US" dirty="0"/>
              <a:t>overkill</a:t>
            </a:r>
          </a:p>
          <a:p>
            <a:r>
              <a:rPr lang="en-US" dirty="0"/>
              <a:t>unmaintainable</a:t>
            </a:r>
          </a:p>
          <a:p>
            <a:endParaRPr lang="en-US" dirty="0"/>
          </a:p>
          <a:p>
            <a:r>
              <a:rPr lang="en-US" dirty="0"/>
              <a:t>because of not thinking deeper, broader and further and not asking why (</a:t>
            </a:r>
            <a:r>
              <a:rPr lang="en-US" sz="1400" dirty="0"/>
              <a:t>why</a:t>
            </a:r>
            <a:r>
              <a:rPr lang="en-US" dirty="0"/>
              <a:t>, </a:t>
            </a:r>
            <a:r>
              <a:rPr lang="en-US" sz="1200" dirty="0"/>
              <a:t>why, </a:t>
            </a:r>
            <a:r>
              <a:rPr lang="en-US" sz="1050" dirty="0"/>
              <a:t>why, </a:t>
            </a:r>
            <a:r>
              <a:rPr lang="en-US" sz="900" dirty="0"/>
              <a:t>why</a:t>
            </a:r>
            <a:r>
              <a:rPr lang="en-US" sz="1050" dirty="0"/>
              <a:t>)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130BEB-8E8B-20EB-4864-411AC88A060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C1811-FCFA-40CF-1F7D-9FF46730129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8</a:t>
            </a:fld>
            <a:endParaRPr lang="nl-NL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2E983E6-0E12-A42C-A943-D4EAC4D3A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9516" y="503367"/>
            <a:ext cx="4366159" cy="4062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736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4E33F81B-92FE-CB02-9C6F-5D9CB935D2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C3719FF-7889-79AD-A4BB-D741B3732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</p:spPr>
        <p:txBody>
          <a:bodyPr anchor="ctr">
            <a:noAutofit/>
          </a:bodyPr>
          <a:lstStyle/>
          <a:p>
            <a:r>
              <a:rPr lang="en-US"/>
              <a:t>Bloopers are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FF358-3CAA-5B0C-D91D-3F794F74C7F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>
          <a:xfrm>
            <a:off x="11679675" y="6672000"/>
            <a:ext cx="192000" cy="144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9</a:t>
            </a:fld>
            <a:endParaRPr lang="nl-NL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7DFD051B-E04B-DBDD-B3ED-3277C84601A7}"/>
              </a:ext>
            </a:extLst>
          </p:cNvPr>
          <p:cNvSpPr>
            <a:spLocks noGrp="1"/>
          </p:cNvSpPr>
          <p:nvPr>
            <p:ph type="pic" idx="33"/>
          </p:nvPr>
        </p:nvSpPr>
        <p:spPr>
          <a:xfrm>
            <a:off x="9937150" y="230957"/>
            <a:ext cx="1296000" cy="612000"/>
          </a:xfrm>
        </p:spPr>
        <p:txBody>
          <a:bodyPr/>
          <a:lstStyle/>
          <a:p>
            <a:endParaRPr lang="en-US"/>
          </a:p>
        </p:txBody>
      </p:sp>
      <p:graphicFrame>
        <p:nvGraphicFramePr>
          <p:cNvPr id="8" name="Text Placeholder 3">
            <a:extLst>
              <a:ext uri="{FF2B5EF4-FFF2-40B4-BE49-F238E27FC236}">
                <a16:creationId xmlns:a16="http://schemas.microsoft.com/office/drawing/2014/main" id="{ADED6FD8-27F7-2329-A8D6-B2AE4474A3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8797941"/>
              </p:ext>
            </p:extLst>
          </p:nvPr>
        </p:nvGraphicFramePr>
        <p:xfrm>
          <a:off x="958848" y="1484313"/>
          <a:ext cx="10273153" cy="4727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6" name="Picture 2" descr="The most embarassing moments to happen in life | Confessions">
            <a:extLst>
              <a:ext uri="{FF2B5EF4-FFF2-40B4-BE49-F238E27FC236}">
                <a16:creationId xmlns:a16="http://schemas.microsoft.com/office/drawing/2014/main" id="{C47C9970-D5FF-142E-5B99-D7921C6107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721" y="2300246"/>
            <a:ext cx="2690830" cy="309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chip strandt op strand Isle of Man | Schuttevaer.nl">
            <a:extLst>
              <a:ext uri="{FF2B5EF4-FFF2-40B4-BE49-F238E27FC236}">
                <a16:creationId xmlns:a16="http://schemas.microsoft.com/office/drawing/2014/main" id="{EEFFD181-4FFD-AB35-70E0-D26162881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560" y="4513994"/>
            <a:ext cx="3383279" cy="1903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D21B2F19-9E29-6500-AF03-07D0DC2B82A7}"/>
              </a:ext>
            </a:extLst>
          </p:cNvPr>
          <p:cNvSpPr/>
          <p:nvPr/>
        </p:nvSpPr>
        <p:spPr>
          <a:xfrm>
            <a:off x="589280" y="3429000"/>
            <a:ext cx="2794000" cy="1084994"/>
          </a:xfrm>
          <a:prstGeom prst="wedgeRectCallout">
            <a:avLst>
              <a:gd name="adj1" fmla="val 8199"/>
              <a:gd name="adj2" fmla="val 10557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"Ein gestrandetes Schiff ist ein Leuchtfeuer für die anderen."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94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. Basis Template-set" id="{CE71B440-6BEA-466C-8725-C28EB1B06E71}" vid="{12F2F62A-5064-461C-96F8-23E6F4CC3094}"/>
    </a:ext>
  </a:extLst>
</a:theme>
</file>

<file path=ppt/theme/theme2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F8883E7-05C3-4925-994B-F9DE18FC9726}">
  <ds:schemaRefs>
    <ds:schemaRef ds:uri="http://purl.org/dc/dcmitype/"/>
    <ds:schemaRef ds:uri="6dc85ea1-5c6a-4802-a3d0-6a3af370d36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2f5c097-5342-4bb6-a380-dcadea3c0222"/>
    <ds:schemaRef ds:uri="739ced00-a3e4-4613-8881-c70ae023b85d"/>
    <ds:schemaRef ds:uri="a74c57c6-afd1-46a5-a503-29300b13d321"/>
  </ds:schemaRefs>
</ds:datastoreItem>
</file>

<file path=customXml/itemProps2.xml><?xml version="1.0" encoding="utf-8"?>
<ds:datastoreItem xmlns:ds="http://schemas.openxmlformats.org/officeDocument/2006/customXml" ds:itemID="{69BFE2AB-E91A-4BA9-AC94-EA812553AC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2446</TotalTime>
  <Words>2080</Words>
  <Application>Microsoft Office PowerPoint</Application>
  <PresentationFormat>Widescreen</PresentationFormat>
  <Paragraphs>453</Paragraphs>
  <Slides>56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Arial Black</vt:lpstr>
      <vt:lpstr>Calibri</vt:lpstr>
      <vt:lpstr>Proxima Nova</vt:lpstr>
      <vt:lpstr>Segoe UI Light</vt:lpstr>
      <vt:lpstr>CONCLUSION | TEMPLATE</vt:lpstr>
      <vt:lpstr>1_Office-thema</vt:lpstr>
      <vt:lpstr>Logo animation (intro)</vt:lpstr>
      <vt:lpstr>Title slide</vt:lpstr>
      <vt:lpstr>Title slide</vt:lpstr>
      <vt:lpstr>Introducing</vt:lpstr>
      <vt:lpstr>Objectives of an it architect</vt:lpstr>
      <vt:lpstr>Good Girl, Bad Boy</vt:lpstr>
      <vt:lpstr>Good Girl, Bad Boy</vt:lpstr>
      <vt:lpstr>What makes it a blooper?</vt:lpstr>
      <vt:lpstr>Bloopers are</vt:lpstr>
      <vt:lpstr>why do bloopers happen?</vt:lpstr>
      <vt:lpstr>PowerPoint Presentation</vt:lpstr>
      <vt:lpstr>no data lifecycle management</vt:lpstr>
      <vt:lpstr>PowerPoint Presentation</vt:lpstr>
      <vt:lpstr>Public Cloud </vt:lpstr>
      <vt:lpstr>PowerPoint Presentation</vt:lpstr>
      <vt:lpstr>beware of Average and maximum</vt:lpstr>
      <vt:lpstr>PowerPoint Presentation</vt:lpstr>
      <vt:lpstr>Quest for fresh data</vt:lpstr>
      <vt:lpstr>PowerPoint Presentation</vt:lpstr>
      <vt:lpstr>And it must be high available!</vt:lpstr>
      <vt:lpstr>And one very specific process must be H/A  on weekdays during extended business hours</vt:lpstr>
      <vt:lpstr>PowerPoint Presentation</vt:lpstr>
      <vt:lpstr>Breach of Contract – at Dutch Court Systems (no obvious technical debt)</vt:lpstr>
      <vt:lpstr>Breach of Contract – at Dutch Court Systems Process Refinement</vt:lpstr>
      <vt:lpstr>PowerPoint Presentation</vt:lpstr>
      <vt:lpstr>single source of truth</vt:lpstr>
      <vt:lpstr>Choking the single source of thruth</vt:lpstr>
      <vt:lpstr>Choking the single source of thruth</vt:lpstr>
      <vt:lpstr>double tongue  cloning the single source of thruth</vt:lpstr>
      <vt:lpstr>off loading, decoupling  =&gt; CQRS</vt:lpstr>
      <vt:lpstr>PowerPoint Presentation</vt:lpstr>
      <vt:lpstr>PowerPoint Presentation</vt:lpstr>
      <vt:lpstr>Real Life Case of Vertical Integration: Loyalty Card Scan</vt:lpstr>
      <vt:lpstr>Real Life Case of Vertical Integration: Loyalty Card Scan</vt:lpstr>
      <vt:lpstr>PowerPoint Presentation</vt:lpstr>
      <vt:lpstr>Assorted bloopers</vt:lpstr>
      <vt:lpstr>PowerPoint Presentation</vt:lpstr>
      <vt:lpstr>PowerPoint Presentation</vt:lpstr>
      <vt:lpstr>PowerPoint Presentation</vt:lpstr>
      <vt:lpstr>PowerPoint Presentation</vt:lpstr>
      <vt:lpstr>service oriented architecture</vt:lpstr>
      <vt:lpstr>microservice, Events and API</vt:lpstr>
      <vt:lpstr>PowerPoint Presentation</vt:lpstr>
      <vt:lpstr>From edge to enterprise</vt:lpstr>
      <vt:lpstr>From edge to enterprise to edge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Hyatt Regency Hotel (Kansas City)</vt:lpstr>
      <vt:lpstr>Hyatt regency hotel disaster</vt:lpstr>
      <vt:lpstr>Hyatt regency hotel disaster Deviation from design </vt:lpstr>
      <vt:lpstr>blooper prevention</vt:lpstr>
      <vt:lpstr>Logo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animation (intro)</dc:title>
  <dc:subject/>
  <dc:creator>Lucas Jellema</dc:creator>
  <cp:keywords/>
  <dc:description>Conclusion - versie 1 - juni 2017
Ontwerp: Humming
Template: Ton Persoon</dc:description>
  <cp:lastModifiedBy>Lucas Jellema</cp:lastModifiedBy>
  <cp:revision>1</cp:revision>
  <dcterms:created xsi:type="dcterms:W3CDTF">2024-06-12T04:40:49Z</dcterms:created>
  <dcterms:modified xsi:type="dcterms:W3CDTF">2024-06-16T10:23:55Z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ediaServiceImageTags">
    <vt:lpwstr/>
  </property>
</Properties>
</file>